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4"/>
  </p:notesMasterIdLst>
  <p:sldIdLst>
    <p:sldId id="446" r:id="rId2"/>
    <p:sldId id="257" r:id="rId3"/>
    <p:sldId id="532" r:id="rId4"/>
    <p:sldId id="516" r:id="rId5"/>
    <p:sldId id="544" r:id="rId6"/>
    <p:sldId id="895" r:id="rId7"/>
    <p:sldId id="840" r:id="rId8"/>
    <p:sldId id="841" r:id="rId9"/>
    <p:sldId id="842" r:id="rId10"/>
    <p:sldId id="843" r:id="rId11"/>
    <p:sldId id="844" r:id="rId12"/>
    <p:sldId id="845" r:id="rId13"/>
    <p:sldId id="846" r:id="rId14"/>
    <p:sldId id="847" r:id="rId15"/>
    <p:sldId id="836" r:id="rId16"/>
    <p:sldId id="896" r:id="rId17"/>
    <p:sldId id="514" r:id="rId18"/>
    <p:sldId id="461" r:id="rId19"/>
    <p:sldId id="734" r:id="rId20"/>
    <p:sldId id="800" r:id="rId21"/>
    <p:sldId id="801" r:id="rId22"/>
    <p:sldId id="802" r:id="rId23"/>
    <p:sldId id="803" r:id="rId24"/>
    <p:sldId id="804" r:id="rId25"/>
    <p:sldId id="805" r:id="rId26"/>
    <p:sldId id="806" r:id="rId27"/>
    <p:sldId id="807" r:id="rId28"/>
    <p:sldId id="808" r:id="rId29"/>
    <p:sldId id="897" r:id="rId30"/>
    <p:sldId id="898" r:id="rId31"/>
    <p:sldId id="503" r:id="rId32"/>
    <p:sldId id="899" r:id="rId33"/>
    <p:sldId id="494" r:id="rId34"/>
    <p:sldId id="744" r:id="rId35"/>
    <p:sldId id="502" r:id="rId36"/>
    <p:sldId id="587" r:id="rId37"/>
    <p:sldId id="838" r:id="rId38"/>
    <p:sldId id="288" r:id="rId39"/>
    <p:sldId id="656" r:id="rId40"/>
    <p:sldId id="749" r:id="rId41"/>
    <p:sldId id="750" r:id="rId42"/>
    <p:sldId id="906" r:id="rId43"/>
    <p:sldId id="907" r:id="rId44"/>
    <p:sldId id="910" r:id="rId45"/>
    <p:sldId id="915" r:id="rId46"/>
    <p:sldId id="904" r:id="rId47"/>
    <p:sldId id="905" r:id="rId48"/>
    <p:sldId id="848" r:id="rId49"/>
    <p:sldId id="893" r:id="rId50"/>
    <p:sldId id="855" r:id="rId51"/>
    <p:sldId id="504" r:id="rId52"/>
    <p:sldId id="297" r:id="rId53"/>
    <p:sldId id="900" r:id="rId54"/>
    <p:sldId id="299" r:id="rId55"/>
    <p:sldId id="917" r:id="rId56"/>
    <p:sldId id="918" r:id="rId57"/>
    <p:sldId id="919" r:id="rId58"/>
    <p:sldId id="865" r:id="rId59"/>
    <p:sldId id="866" r:id="rId60"/>
    <p:sldId id="920" r:id="rId61"/>
    <p:sldId id="921" r:id="rId62"/>
    <p:sldId id="922" r:id="rId63"/>
    <p:sldId id="923" r:id="rId64"/>
    <p:sldId id="924" r:id="rId65"/>
    <p:sldId id="871" r:id="rId66"/>
    <p:sldId id="505" r:id="rId67"/>
    <p:sldId id="309" r:id="rId68"/>
    <p:sldId id="901" r:id="rId69"/>
    <p:sldId id="311" r:id="rId70"/>
    <p:sldId id="925" r:id="rId71"/>
    <p:sldId id="851" r:id="rId72"/>
    <p:sldId id="860" r:id="rId73"/>
    <p:sldId id="601" r:id="rId74"/>
    <p:sldId id="602" r:id="rId75"/>
    <p:sldId id="902" r:id="rId76"/>
    <p:sldId id="603" r:id="rId77"/>
    <p:sldId id="927" r:id="rId78"/>
    <p:sldId id="911" r:id="rId79"/>
    <p:sldId id="912" r:id="rId80"/>
    <p:sldId id="863" r:id="rId81"/>
    <p:sldId id="913" r:id="rId82"/>
    <p:sldId id="914" r:id="rId83"/>
    <p:sldId id="607" r:id="rId84"/>
    <p:sldId id="608" r:id="rId85"/>
    <p:sldId id="903" r:id="rId86"/>
    <p:sldId id="612" r:id="rId87"/>
    <p:sldId id="932" r:id="rId88"/>
    <p:sldId id="818" r:id="rId89"/>
    <p:sldId id="767" r:id="rId90"/>
    <p:sldId id="892" r:id="rId91"/>
    <p:sldId id="617" r:id="rId92"/>
    <p:sldId id="512" r:id="rId9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36" userDrawn="1">
          <p15:clr>
            <a:srgbClr val="A4A3A4"/>
          </p15:clr>
        </p15:guide>
        <p15:guide id="2" pos="3864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omee whang" initials="sw" lastIdx="1" clrIdx="0">
    <p:extLst>
      <p:ext uri="{19B8F6BF-5375-455C-9EA6-DF929625EA0E}">
        <p15:presenceInfo xmlns:p15="http://schemas.microsoft.com/office/powerpoint/2012/main" userId="b3dc10be5af044f5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DD550"/>
    <a:srgbClr val="005C5A"/>
    <a:srgbClr val="47FFFB"/>
    <a:srgbClr val="00A29E"/>
    <a:srgbClr val="FF4343"/>
    <a:srgbClr val="FF1919"/>
    <a:srgbClr val="3E58C6"/>
    <a:srgbClr val="005400"/>
    <a:srgbClr val="0046D2"/>
    <a:srgbClr val="0039A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2838BEF-8BB2-4498-84A7-C5851F593DF1}" styleName="Medium Style 4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D113A9D2-9D6B-4929-AA2D-F23B5EE8CBE7}" styleName="Themed Style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27F97BB-C833-4FB7-BDE5-3F7075034690}" styleName="Themed Style 2 - Accent 5">
    <a:tblBg>
      <a:fillRef idx="3">
        <a:schemeClr val="accent5"/>
      </a:fillRef>
      <a:effectRef idx="3">
        <a:schemeClr val="accent5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5">
                <a:tint val="50000"/>
              </a:schemeClr>
            </a:lnRef>
          </a:left>
          <a:right>
            <a:lnRef idx="1">
              <a:schemeClr val="accent5">
                <a:tint val="50000"/>
              </a:schemeClr>
            </a:lnRef>
          </a:right>
          <a:top>
            <a:lnRef idx="1">
              <a:schemeClr val="accent5">
                <a:tint val="50000"/>
              </a:schemeClr>
            </a:lnRef>
          </a:top>
          <a:bottom>
            <a:lnRef idx="1">
              <a:schemeClr val="accent5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416" autoAdjust="0"/>
    <p:restoredTop sz="94162" autoAdjust="0"/>
  </p:normalViewPr>
  <p:slideViewPr>
    <p:cSldViewPr snapToGrid="0" showGuides="1">
      <p:cViewPr varScale="1">
        <p:scale>
          <a:sx n="58" d="100"/>
          <a:sy n="58" d="100"/>
        </p:scale>
        <p:origin x="1124" y="56"/>
      </p:cViewPr>
      <p:guideLst>
        <p:guide orient="horz" pos="2136"/>
        <p:guide pos="3864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slide" Target="slides/slide75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97" Type="http://schemas.openxmlformats.org/officeDocument/2006/relationships/viewProps" Target="viewProp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87" Type="http://schemas.openxmlformats.org/officeDocument/2006/relationships/slide" Target="slides/slide86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90" Type="http://schemas.openxmlformats.org/officeDocument/2006/relationships/slide" Target="slides/slide89.xml"/><Relationship Id="rId95" Type="http://schemas.openxmlformats.org/officeDocument/2006/relationships/commentAuthors" Target="commentAuthor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93" Type="http://schemas.openxmlformats.org/officeDocument/2006/relationships/slide" Target="slides/slide92.xml"/><Relationship Id="rId98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notesMaster" Target="notesMasters/notesMaster1.xml"/><Relationship Id="rId9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B5C1AFF-8D66-4D99-AE13-C921EA13F80A}" type="datetimeFigureOut">
              <a:rPr lang="en-US" smtClean="0"/>
              <a:t>6/27/2020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7B186A7-923F-420E-8696-49E5CD8246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49945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1279627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05D3D1-446B-425D-B70C-AE460ABA2CA0}" type="slidenum">
              <a:rPr lang="en-US" altLang="ko-KR" smtClean="0"/>
              <a:pPr/>
              <a:t>4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119286725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05D3D1-446B-425D-B70C-AE460ABA2CA0}" type="slidenum">
              <a:rPr lang="en-US" altLang="ko-KR" smtClean="0"/>
              <a:pPr/>
              <a:t>18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188710171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7B186A7-923F-420E-8696-49E5CD8246C7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041585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05D3D1-446B-425D-B70C-AE460ABA2CA0}" type="slidenum">
              <a:rPr lang="en-US" altLang="ko-KR" smtClean="0"/>
              <a:pPr/>
              <a:t>36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32694259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7B186A7-923F-420E-8696-49E5CD8246C7}" type="slidenum">
              <a:rPr lang="en-US" smtClean="0"/>
              <a:t>79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683107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7B186A7-923F-420E-8696-49E5CD8246C7}" type="slidenum">
              <a:rPr lang="en-US" smtClean="0"/>
              <a:t>89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04434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EAB860-CD23-4B7C-839B-741D2BCE076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52414FA-1EA9-4CDB-A422-8887F7E2D56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5225B70-40C7-4491-BF88-B1593B9CEF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71C3B8-0768-489C-8C77-1EAC600D1F3B}" type="datetimeFigureOut">
              <a:rPr lang="en-US" smtClean="0"/>
              <a:t>6/27/2020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7722624-7EFC-407B-B5E8-3C9C1294AA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83235F-948F-4D82-A3EB-05B1C338C4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526127-8BA8-4DF7-8FC2-0A0A1FD74B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029251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7BD86E-F428-4E82-8B56-EA3563CA62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C537E72-8043-41EF-8E22-ADB9CE70974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4128510-AF4D-45ED-9CF7-38875AE56D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71C3B8-0768-489C-8C77-1EAC600D1F3B}" type="datetimeFigureOut">
              <a:rPr lang="en-US" smtClean="0"/>
              <a:t>6/27/2020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50C28E1-F23E-4790-A482-263E81346B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9FC811-051F-4A0A-B529-FA93312898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526127-8BA8-4DF7-8FC2-0A0A1FD74B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308038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A030A9C-97A1-4D71-AB0A-B7F18304E98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3B0D3D0-1BF0-4660-8AB0-4F0BA654A08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FF7D7DD-E0E2-4248-A04F-0999914EA3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71C3B8-0768-489C-8C77-1EAC600D1F3B}" type="datetimeFigureOut">
              <a:rPr lang="en-US" smtClean="0"/>
              <a:t>6/27/2020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6215874-6D86-472F-A516-D2FFF4C88F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0E1FB9E-79BB-4C3B-9CC8-BD9D548635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526127-8BA8-4DF7-8FC2-0A0A1FD74B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178325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A28052-E0D4-41D5-BDE9-E5D433C0D9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3A37154-A967-4FEF-BB33-21A5FC00C2D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46D77F0-EDDF-49BC-9CD5-D7AE69A39D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71C3B8-0768-489C-8C77-1EAC600D1F3B}" type="datetimeFigureOut">
              <a:rPr lang="en-US" smtClean="0"/>
              <a:t>6/27/2020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97F805-4225-4A4F-8E13-B1B5AA756C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6F91F84-FF20-41FD-BF5D-F06D0DE2AF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526127-8BA8-4DF7-8FC2-0A0A1FD74B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765441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D633A1-E59E-4ECB-85DC-D6713F43B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BA7630B-75EB-4A14-9B04-BC8039C0A46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3EED801-1E93-40A7-A112-9B155B1F85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71C3B8-0768-489C-8C77-1EAC600D1F3B}" type="datetimeFigureOut">
              <a:rPr lang="en-US" smtClean="0"/>
              <a:t>6/27/2020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42DBA5C-60E9-4F8A-88D3-8C71C2B2C3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06ECFCF-162C-45B1-B580-136DF62A3B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526127-8BA8-4DF7-8FC2-0A0A1FD74B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553799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CEDEF9-3C16-418D-BC46-60B5E5B0B7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620ADE0-67E4-4879-9BA4-3E07CCB6849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7C58845-10FB-41DE-8653-715BD08F6ED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B76E44A-E76D-4B8E-AD70-F6E1CA74FA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71C3B8-0768-489C-8C77-1EAC600D1F3B}" type="datetimeFigureOut">
              <a:rPr lang="en-US" smtClean="0"/>
              <a:t>6/27/2020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70F8F0C-2000-4893-9E30-C4C7798BF5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0D57722-4018-4191-A935-E502E18AB7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526127-8BA8-4DF7-8FC2-0A0A1FD74B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572038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FA8D14-EDF5-4E19-B530-E32374E974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EBCF86D-DD26-4472-B072-3537020DD3A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A5B22DC-576E-44DB-AAFF-EE054422839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2105674-5D0F-4B56-B74D-714433BE6EF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4A4F7C4-C905-4705-BD95-9B07C96A099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0822BB8-AC3E-44B8-899C-DAE8F82637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71C3B8-0768-489C-8C77-1EAC600D1F3B}" type="datetimeFigureOut">
              <a:rPr lang="en-US" smtClean="0"/>
              <a:t>6/27/2020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4FE5AA2-F943-423E-B294-344C172164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67159E-EC1E-4F42-B994-2A18967425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526127-8BA8-4DF7-8FC2-0A0A1FD74B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070761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E0699A-106B-4864-B309-47B4C1195A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14E77D-B71D-4F75-BAD8-33F1AFC356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71C3B8-0768-489C-8C77-1EAC600D1F3B}" type="datetimeFigureOut">
              <a:rPr lang="en-US" smtClean="0"/>
              <a:t>6/27/2020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2FB0875-B193-4079-B3C8-B7EFAE920F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F515FF5-9502-43E8-9B7A-58C86EF4AF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526127-8BA8-4DF7-8FC2-0A0A1FD74B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053785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FD77486-92F3-4E31-96C6-8F4FC85711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71C3B8-0768-489C-8C77-1EAC600D1F3B}" type="datetimeFigureOut">
              <a:rPr lang="en-US" smtClean="0"/>
              <a:t>6/27/2020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D27FAE7-F0AF-4FDF-829B-BD2FA84EFF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D894F3A-D3EA-4D7B-A40F-F3F5A790CC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526127-8BA8-4DF7-8FC2-0A0A1FD74B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464867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47A7EC-6A1D-4641-B950-56F72373B0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4B1271-E342-4848-A9FD-BFCD175E12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62A0484-4BBE-4027-A2A9-73D6DC3BB12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0196ADB-FD8E-48D1-953A-1D8A6F23F6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71C3B8-0768-489C-8C77-1EAC600D1F3B}" type="datetimeFigureOut">
              <a:rPr lang="en-US" smtClean="0"/>
              <a:t>6/27/2020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6AE168-F7A4-43EF-9C06-9CCC8DA738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9364ADF-FB4B-43DD-A310-8C8F0D3295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526127-8BA8-4DF7-8FC2-0A0A1FD74B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508183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632D11-8AFA-4F4C-8183-EEEA86256A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99AE846-63C5-4C5A-9BFA-2B976AA712D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AFEEE1D-B03F-4B22-9E0B-CB8E2179A90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4040311-0049-44D6-A2DA-FE1530F817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71C3B8-0768-489C-8C77-1EAC600D1F3B}" type="datetimeFigureOut">
              <a:rPr lang="en-US" smtClean="0"/>
              <a:t>6/27/2020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D295FAA-EA91-4588-92E2-6AF15A32FD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3AABC3F-C34D-44CF-B861-11CB24127E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526127-8BA8-4DF7-8FC2-0A0A1FD74B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623893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2FFD4FC-DC3E-45AC-B924-815C80BB6B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26D3649-C13C-410D-AA57-73561EFD745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E38559-1CEE-4BB8-8EC5-4E236F8B063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71C3B8-0768-489C-8C77-1EAC600D1F3B}" type="datetimeFigureOut">
              <a:rPr lang="en-US" smtClean="0"/>
              <a:t>6/27/2020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3E32483-3C6D-4C7B-8CB4-DE67B57F9AF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B318430-2A0C-42E7-9C9A-5BF5BAA06FA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526127-8BA8-4DF7-8FC2-0A0A1FD74B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23259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microsoft.com/office/2007/relationships/hdphoto" Target="../media/hdphoto1.wdp"/><Relationship Id="rId7" Type="http://schemas.openxmlformats.org/officeDocument/2006/relationships/image" Target="../media/image26.png"/><Relationship Id="rId12" Type="http://schemas.openxmlformats.org/officeDocument/2006/relationships/image" Target="../media/image19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11" Type="http://schemas.openxmlformats.org/officeDocument/2006/relationships/image" Target="../media/image29.png"/><Relationship Id="rId5" Type="http://schemas.openxmlformats.org/officeDocument/2006/relationships/image" Target="../media/image25.png"/><Relationship Id="rId10" Type="http://schemas.openxmlformats.org/officeDocument/2006/relationships/image" Target="../media/image12.jpg"/><Relationship Id="rId4" Type="http://schemas.openxmlformats.org/officeDocument/2006/relationships/image" Target="../media/image24.png"/><Relationship Id="rId9" Type="http://schemas.openxmlformats.org/officeDocument/2006/relationships/image" Target="../media/image28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gif"/><Relationship Id="rId3" Type="http://schemas.openxmlformats.org/officeDocument/2006/relationships/image" Target="../media/image9.png"/><Relationship Id="rId7" Type="http://schemas.openxmlformats.org/officeDocument/2006/relationships/image" Target="../media/image29.png"/><Relationship Id="rId12" Type="http://schemas.openxmlformats.org/officeDocument/2006/relationships/image" Target="../media/image15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.png"/><Relationship Id="rId11" Type="http://schemas.openxmlformats.org/officeDocument/2006/relationships/image" Target="../media/image7.png"/><Relationship Id="rId5" Type="http://schemas.openxmlformats.org/officeDocument/2006/relationships/image" Target="../media/image31.jpg"/><Relationship Id="rId10" Type="http://schemas.openxmlformats.org/officeDocument/2006/relationships/image" Target="../media/image35.png"/><Relationship Id="rId4" Type="http://schemas.openxmlformats.org/officeDocument/2006/relationships/image" Target="../media/image18.png"/><Relationship Id="rId9" Type="http://schemas.openxmlformats.org/officeDocument/2006/relationships/image" Target="../media/image34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13.jpg"/><Relationship Id="rId7" Type="http://schemas.openxmlformats.org/officeDocument/2006/relationships/image" Target="../media/image39.png"/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8.jpg"/><Relationship Id="rId5" Type="http://schemas.openxmlformats.org/officeDocument/2006/relationships/image" Target="../media/image37.png"/><Relationship Id="rId10" Type="http://schemas.openxmlformats.org/officeDocument/2006/relationships/image" Target="../media/image11.png"/><Relationship Id="rId4" Type="http://schemas.openxmlformats.org/officeDocument/2006/relationships/image" Target="../media/image16.png"/><Relationship Id="rId9" Type="http://schemas.openxmlformats.org/officeDocument/2006/relationships/image" Target="../media/image14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jpeg"/><Relationship Id="rId3" Type="http://schemas.openxmlformats.org/officeDocument/2006/relationships/image" Target="../media/image41.jpeg"/><Relationship Id="rId7" Type="http://schemas.openxmlformats.org/officeDocument/2006/relationships/image" Target="../media/image45.jpe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4.jpeg"/><Relationship Id="rId5" Type="http://schemas.openxmlformats.org/officeDocument/2006/relationships/image" Target="../media/image43.png"/><Relationship Id="rId10" Type="http://schemas.openxmlformats.org/officeDocument/2006/relationships/image" Target="../media/image48.png"/><Relationship Id="rId4" Type="http://schemas.openxmlformats.org/officeDocument/2006/relationships/image" Target="../media/image42.jpeg"/><Relationship Id="rId9" Type="http://schemas.openxmlformats.org/officeDocument/2006/relationships/image" Target="../media/image47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png"/><Relationship Id="rId3" Type="http://schemas.openxmlformats.org/officeDocument/2006/relationships/image" Target="../media/image50.png"/><Relationship Id="rId7" Type="http://schemas.openxmlformats.org/officeDocument/2006/relationships/image" Target="../media/image27.png"/><Relationship Id="rId2" Type="http://schemas.openxmlformats.org/officeDocument/2006/relationships/image" Target="../media/image49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2.png"/><Relationship Id="rId11" Type="http://schemas.openxmlformats.org/officeDocument/2006/relationships/image" Target="../media/image33.gif"/><Relationship Id="rId5" Type="http://schemas.openxmlformats.org/officeDocument/2006/relationships/image" Target="../media/image31.jpg"/><Relationship Id="rId10" Type="http://schemas.openxmlformats.org/officeDocument/2006/relationships/image" Target="../media/image24.png"/><Relationship Id="rId4" Type="http://schemas.openxmlformats.org/officeDocument/2006/relationships/image" Target="../media/image51.png"/><Relationship Id="rId9" Type="http://schemas.openxmlformats.org/officeDocument/2006/relationships/image" Target="../media/image54.jp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jpg"/><Relationship Id="rId13" Type="http://schemas.openxmlformats.org/officeDocument/2006/relationships/image" Target="../media/image64.png"/><Relationship Id="rId3" Type="http://schemas.openxmlformats.org/officeDocument/2006/relationships/image" Target="../media/image32.png"/><Relationship Id="rId7" Type="http://schemas.openxmlformats.org/officeDocument/2006/relationships/image" Target="../media/image59.png"/><Relationship Id="rId12" Type="http://schemas.openxmlformats.org/officeDocument/2006/relationships/image" Target="../media/image63.png"/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8.jpg"/><Relationship Id="rId11" Type="http://schemas.microsoft.com/office/2007/relationships/hdphoto" Target="../media/hdphoto2.wdp"/><Relationship Id="rId5" Type="http://schemas.openxmlformats.org/officeDocument/2006/relationships/image" Target="../media/image57.png"/><Relationship Id="rId10" Type="http://schemas.openxmlformats.org/officeDocument/2006/relationships/image" Target="../media/image62.png"/><Relationship Id="rId4" Type="http://schemas.openxmlformats.org/officeDocument/2006/relationships/image" Target="../media/image56.png"/><Relationship Id="rId9" Type="http://schemas.openxmlformats.org/officeDocument/2006/relationships/image" Target="../media/image61.png"/><Relationship Id="rId14" Type="http://schemas.microsoft.com/office/2007/relationships/hdphoto" Target="../media/hdphoto3.wdp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0.png"/><Relationship Id="rId3" Type="http://schemas.openxmlformats.org/officeDocument/2006/relationships/image" Target="../media/image30.png"/><Relationship Id="rId7" Type="http://schemas.openxmlformats.org/officeDocument/2006/relationships/image" Target="../media/image69.jp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8.jpg"/><Relationship Id="rId5" Type="http://schemas.openxmlformats.org/officeDocument/2006/relationships/image" Target="../media/image67.jpg"/><Relationship Id="rId10" Type="http://schemas.openxmlformats.org/officeDocument/2006/relationships/image" Target="../media/image72.jpg"/><Relationship Id="rId4" Type="http://schemas.openxmlformats.org/officeDocument/2006/relationships/image" Target="../media/image66.jpg"/><Relationship Id="rId9" Type="http://schemas.openxmlformats.org/officeDocument/2006/relationships/image" Target="../media/image71.jp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pn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pn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pn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pn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6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9.svg"/><Relationship Id="rId4" Type="http://schemas.openxmlformats.org/officeDocument/2006/relationships/image" Target="../media/image88.png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1.jp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wmf"/><Relationship Id="rId2" Type="http://schemas.openxmlformats.org/officeDocument/2006/relationships/image" Target="../media/image9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6.png"/><Relationship Id="rId5" Type="http://schemas.openxmlformats.org/officeDocument/2006/relationships/image" Target="../media/image95.png"/><Relationship Id="rId4" Type="http://schemas.openxmlformats.org/officeDocument/2006/relationships/image" Target="../media/image94.w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7.jpe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png"/><Relationship Id="rId2" Type="http://schemas.openxmlformats.org/officeDocument/2006/relationships/image" Target="../media/image9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90.png"/><Relationship Id="rId4" Type="http://schemas.openxmlformats.org/officeDocument/2006/relationships/slide" Target="slide4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png"/><Relationship Id="rId2" Type="http://schemas.openxmlformats.org/officeDocument/2006/relationships/image" Target="../media/image10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2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png"/><Relationship Id="rId2" Type="http://schemas.openxmlformats.org/officeDocument/2006/relationships/image" Target="../media/image103.pn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2.png"/><Relationship Id="rId2" Type="http://schemas.openxmlformats.org/officeDocument/2006/relationships/image" Target="../media/image103.pn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4.jp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5.pn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6.pn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7.pn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8.png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9.jpg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4.png"/><Relationship Id="rId3" Type="http://schemas.openxmlformats.org/officeDocument/2006/relationships/image" Target="../media/image110.png"/><Relationship Id="rId7" Type="http://schemas.openxmlformats.org/officeDocument/2006/relationships/image" Target="../media/image47.png"/><Relationship Id="rId2" Type="http://schemas.openxmlformats.org/officeDocument/2006/relationships/hyperlink" Target="https://www.youtube.com/watch?v=96GUNvYA-lo" TargetMode="Externa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3.svg"/><Relationship Id="rId5" Type="http://schemas.openxmlformats.org/officeDocument/2006/relationships/image" Target="../media/image112.png"/><Relationship Id="rId4" Type="http://schemas.openxmlformats.org/officeDocument/2006/relationships/image" Target="../media/image111.svg"/><Relationship Id="rId9" Type="http://schemas.openxmlformats.org/officeDocument/2006/relationships/image" Target="../media/image115.svg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6.png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8.png"/><Relationship Id="rId2" Type="http://schemas.openxmlformats.org/officeDocument/2006/relationships/image" Target="../media/image11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80.png"/><Relationship Id="rId4" Type="http://schemas.openxmlformats.org/officeDocument/2006/relationships/slide" Target="slide58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0.png"/><Relationship Id="rId2" Type="http://schemas.openxmlformats.org/officeDocument/2006/relationships/image" Target="../media/image11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3.jpg"/><Relationship Id="rId5" Type="http://schemas.openxmlformats.org/officeDocument/2006/relationships/image" Target="../media/image122.jpg"/><Relationship Id="rId4" Type="http://schemas.openxmlformats.org/officeDocument/2006/relationships/image" Target="../media/image121.pn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0.png"/><Relationship Id="rId2" Type="http://schemas.openxmlformats.org/officeDocument/2006/relationships/image" Target="../media/image12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1.png"/><Relationship Id="rId2" Type="http://schemas.openxmlformats.org/officeDocument/2006/relationships/image" Target="../media/image12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5.pn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6.png"/><Relationship Id="rId2" Type="http://schemas.openxmlformats.org/officeDocument/2006/relationships/image" Target="../media/image124.png"/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7.png"/><Relationship Id="rId2" Type="http://schemas.openxmlformats.org/officeDocument/2006/relationships/image" Target="../media/image12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8.jpg"/><Relationship Id="rId4" Type="http://schemas.openxmlformats.org/officeDocument/2006/relationships/image" Target="../media/image122.jp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9.png"/><Relationship Id="rId2" Type="http://schemas.openxmlformats.org/officeDocument/2006/relationships/image" Target="../media/image12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0.png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3.jpg"/><Relationship Id="rId2" Type="http://schemas.openxmlformats.org/officeDocument/2006/relationships/image" Target="../media/image124.png"/><Relationship Id="rId1" Type="http://schemas.openxmlformats.org/officeDocument/2006/relationships/slideLayout" Target="../slideLayouts/slideLayout7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4.jpg"/><Relationship Id="rId1" Type="http://schemas.openxmlformats.org/officeDocument/2006/relationships/slideLayout" Target="../slideLayouts/slideLayout7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7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1.jpg"/><Relationship Id="rId1" Type="http://schemas.openxmlformats.org/officeDocument/2006/relationships/slideLayout" Target="../slideLayouts/slideLayout7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8.jpg"/><Relationship Id="rId4" Type="http://schemas.openxmlformats.org/officeDocument/2006/relationships/image" Target="../media/image7.png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2.png"/><Relationship Id="rId1" Type="http://schemas.openxmlformats.org/officeDocument/2006/relationships/slideLayout" Target="../slideLayouts/slideLayout7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3.png"/><Relationship Id="rId1" Type="http://schemas.openxmlformats.org/officeDocument/2006/relationships/slideLayout" Target="../slideLayouts/slideLayout7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7.xml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4.jpg"/><Relationship Id="rId1" Type="http://schemas.openxmlformats.org/officeDocument/2006/relationships/slideLayout" Target="../slideLayouts/slideLayout7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5.jpeg"/><Relationship Id="rId1" Type="http://schemas.openxmlformats.org/officeDocument/2006/relationships/slideLayout" Target="../slideLayouts/slideLayout7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6.png"/><Relationship Id="rId1" Type="http://schemas.openxmlformats.org/officeDocument/2006/relationships/slideLayout" Target="../slideLayouts/slideLayout7.xml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60.png"/><Relationship Id="rId5" Type="http://schemas.openxmlformats.org/officeDocument/2006/relationships/slide" Target="slide80.xml"/><Relationship Id="rId4" Type="http://schemas.openxmlformats.org/officeDocument/2006/relationships/image" Target="../media/image13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5" Type="http://schemas.openxmlformats.org/officeDocument/2006/relationships/image" Target="../media/image13.jpg"/><Relationship Id="rId4" Type="http://schemas.openxmlformats.org/officeDocument/2006/relationships/image" Target="../media/image12.jpg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0.svg"/><Relationship Id="rId2" Type="http://schemas.openxmlformats.org/officeDocument/2006/relationships/image" Target="../media/image13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3.png"/><Relationship Id="rId5" Type="http://schemas.openxmlformats.org/officeDocument/2006/relationships/image" Target="../media/image142.png"/><Relationship Id="rId4" Type="http://schemas.openxmlformats.org/officeDocument/2006/relationships/image" Target="../media/image141.png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0.svg"/><Relationship Id="rId2" Type="http://schemas.openxmlformats.org/officeDocument/2006/relationships/image" Target="../media/image13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6.jpg"/><Relationship Id="rId5" Type="http://schemas.openxmlformats.org/officeDocument/2006/relationships/image" Target="../media/image145.jpg"/><Relationship Id="rId4" Type="http://schemas.openxmlformats.org/officeDocument/2006/relationships/image" Target="../media/image144.png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0.svg"/><Relationship Id="rId2" Type="http://schemas.openxmlformats.org/officeDocument/2006/relationships/image" Target="../media/image13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9.jpg"/><Relationship Id="rId5" Type="http://schemas.openxmlformats.org/officeDocument/2006/relationships/image" Target="../media/image148.png"/><Relationship Id="rId4" Type="http://schemas.openxmlformats.org/officeDocument/2006/relationships/image" Target="../media/image147.jpg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7.xml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0.jpg"/><Relationship Id="rId1" Type="http://schemas.openxmlformats.org/officeDocument/2006/relationships/slideLayout" Target="../slideLayouts/slideLayout7.xml"/></Relationships>
</file>

<file path=ppt/slides/_rels/slide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1.png"/><Relationship Id="rId1" Type="http://schemas.openxmlformats.org/officeDocument/2006/relationships/slideLayout" Target="../slideLayouts/slideLayout7.xml"/></Relationships>
</file>

<file path=ppt/slides/_rels/slide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2.png"/><Relationship Id="rId1" Type="http://schemas.openxmlformats.org/officeDocument/2006/relationships/slideLayout" Target="../slideLayouts/slideLayout7.xml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5.jpg"/><Relationship Id="rId7" Type="http://schemas.openxmlformats.org/officeDocument/2006/relationships/image" Target="../media/image20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10" Type="http://schemas.openxmlformats.org/officeDocument/2006/relationships/image" Target="../media/image8.jpg"/><Relationship Id="rId4" Type="http://schemas.openxmlformats.org/officeDocument/2006/relationships/image" Target="../media/image17.jpeg"/><Relationship Id="rId9" Type="http://schemas.openxmlformats.org/officeDocument/2006/relationships/image" Target="../media/image22.png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4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9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96GUNvYA-lo" TargetMode="External"/><Relationship Id="rId2" Type="http://schemas.openxmlformats.org/officeDocument/2006/relationships/hyperlink" Target="https://www.youtube.com/watch?v=mF0yd7DrFEY" TargetMode="External"/><Relationship Id="rId1" Type="http://schemas.openxmlformats.org/officeDocument/2006/relationships/slideLayout" Target="../slideLayouts/slideLayout7.xml"/><Relationship Id="rId5" Type="http://schemas.openxmlformats.org/officeDocument/2006/relationships/hyperlink" Target="https://www.youtube.com/watch?v=-E8mU0M4PxQ" TargetMode="External"/><Relationship Id="rId4" Type="http://schemas.openxmlformats.org/officeDocument/2006/relationships/hyperlink" Target="https://www.youtube.com/watch?v=6dlNhdi_oXc" TargetMode="External"/></Relationships>
</file>

<file path=ppt/slides/_rels/slide9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"/>
          <p:cNvSpPr txBox="1">
            <a:spLocks noGrp="1"/>
          </p:cNvSpPr>
          <p:nvPr>
            <p:ph type="ctrTitle"/>
          </p:nvPr>
        </p:nvSpPr>
        <p:spPr>
          <a:xfrm>
            <a:off x="1" y="3429000"/>
            <a:ext cx="12191999" cy="36257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 fontScale="90000"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</a:pPr>
            <a:r>
              <a:rPr lang="ko-KR" dirty="0"/>
              <a:t> </a:t>
            </a:r>
            <a:br>
              <a:rPr lang="en-US" altLang="ko-KR" dirty="0"/>
            </a:br>
            <a:br>
              <a:rPr lang="en-US" altLang="ko-KR" dirty="0"/>
            </a:br>
            <a:br>
              <a:rPr lang="en-US" altLang="ko-KR" dirty="0"/>
            </a:br>
            <a:r>
              <a:rPr lang="ko-KR" altLang="en-US" sz="5300" dirty="0"/>
              <a:t>고학년을 위한 한국어 기초  </a:t>
            </a:r>
            <a:br>
              <a:rPr lang="en-US" altLang="ko-KR" dirty="0"/>
            </a:br>
            <a:br>
              <a:rPr lang="en-US" altLang="ko-KR" dirty="0"/>
            </a:br>
            <a:r>
              <a:rPr lang="en-US" altLang="ko-KR" sz="5600" b="1" dirty="0"/>
              <a:t>Unit 12_</a:t>
            </a:r>
            <a:r>
              <a:rPr lang="ko-KR" altLang="en-US" sz="5600" b="1" dirty="0"/>
              <a:t>자음 </a:t>
            </a:r>
            <a:r>
              <a:rPr lang="en-US" altLang="ko-KR" sz="5600" b="1" dirty="0"/>
              <a:t>“</a:t>
            </a:r>
            <a:r>
              <a:rPr lang="ko-KR" altLang="en-US" sz="5600" b="1" dirty="0"/>
              <a:t>ㅋ</a:t>
            </a:r>
            <a:r>
              <a:rPr lang="en-US" altLang="ko-KR" sz="5600" b="1" dirty="0"/>
              <a:t>”</a:t>
            </a:r>
            <a:r>
              <a:rPr lang="ko-KR" altLang="en-US" sz="5600" b="1" dirty="0"/>
              <a:t>이 들어간 글자를 배워요</a:t>
            </a:r>
            <a:br>
              <a:rPr lang="en-US" altLang="ko-KR" sz="5300" dirty="0"/>
            </a:br>
            <a:br>
              <a:rPr lang="en-US" altLang="ko-KR" dirty="0"/>
            </a:br>
            <a:br>
              <a:rPr lang="ko-KR" dirty="0"/>
            </a:br>
            <a:r>
              <a:rPr lang="en-US" altLang="ko-KR" dirty="0"/>
              <a:t>+</a:t>
            </a:r>
            <a:endParaRPr dirty="0"/>
          </a:p>
        </p:txBody>
      </p:sp>
      <p:sp>
        <p:nvSpPr>
          <p:cNvPr id="6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</a:t>
            </a:r>
            <a:r>
              <a:rPr kumimoji="0" lang="en-US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k</a:t>
            </a: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4A1CEB62-8F6F-4C13-B20C-34BE8CA092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5900" y="277980"/>
            <a:ext cx="1600200" cy="1609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1977830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Tm="9242">
        <p159:morph option="byWord"/>
      </p:transition>
    </mc:Choice>
    <mc:Fallback xmlns="">
      <p:transition spd="slow" advTm="9242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182;p29">
            <a:extLst>
              <a:ext uri="{FF2B5EF4-FFF2-40B4-BE49-F238E27FC236}">
                <a16:creationId xmlns:a16="http://schemas.microsoft.com/office/drawing/2014/main" id="{4512CBF6-0A9D-4797-B4A2-8BD81C308D95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</a:t>
            </a:r>
            <a:r>
              <a:rPr kumimoji="0" lang="en-US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k</a:t>
            </a: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A12A358-6796-44D6-A8E6-2CB97BA30303}"/>
              </a:ext>
            </a:extLst>
          </p:cNvPr>
          <p:cNvSpPr txBox="1"/>
          <p:nvPr/>
        </p:nvSpPr>
        <p:spPr>
          <a:xfrm>
            <a:off x="0" y="0"/>
            <a:ext cx="43668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지난주에 배운 낱말을 복습해요</a:t>
            </a:r>
            <a:r>
              <a:rPr lang="en-US" altLang="ko-KR" dirty="0"/>
              <a:t>.</a:t>
            </a:r>
            <a:endParaRPr lang="en-US" dirty="0"/>
          </a:p>
        </p:txBody>
      </p:sp>
      <p:pic>
        <p:nvPicPr>
          <p:cNvPr id="28" name="Picture 27" descr="A close up of a logo&#10;&#10;Description automatically generated">
            <a:extLst>
              <a:ext uri="{FF2B5EF4-FFF2-40B4-BE49-F238E27FC236}">
                <a16:creationId xmlns:a16="http://schemas.microsoft.com/office/drawing/2014/main" id="{57E1D606-A701-4687-B7DE-995493E04BE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2027" b="89865" l="0" r="89881">
                        <a14:foregroundMark x1="32143" y1="3378" x2="32143" y2="3378"/>
                        <a14:foregroundMark x1="8929" y1="34122" x2="8929" y2="34122"/>
                        <a14:foregroundMark x1="6548" y1="46284" x2="6548" y2="46284"/>
                        <a14:foregroundMark x1="7738" y1="54392" x2="7738" y2="54392"/>
                        <a14:foregroundMark x1="32143" y1="55068" x2="32143" y2="55068"/>
                        <a14:foregroundMark x1="17262" y1="52703" x2="17262" y2="52703"/>
                        <a14:foregroundMark x1="26786" y1="52365" x2="26786" y2="52365"/>
                        <a14:foregroundMark x1="35119" y1="56419" x2="35119" y2="56419"/>
                        <a14:foregroundMark x1="54167" y1="47297" x2="54167" y2="47297"/>
                        <a14:foregroundMark x1="51190" y1="34459" x2="51786" y2="32095"/>
                        <a14:foregroundMark x1="51786" y1="29392" x2="51190" y2="25676"/>
                        <a14:foregroundMark x1="45833" y1="19257" x2="44048" y2="16892"/>
                        <a14:foregroundMark x1="41071" y1="14865" x2="41071" y2="14865"/>
                        <a14:foregroundMark x1="33929" y1="10473" x2="33929" y2="10473"/>
                        <a14:foregroundMark x1="27976" y1="8108" x2="27976" y2="8108"/>
                        <a14:foregroundMark x1="24405" y1="19257" x2="24405" y2="19257"/>
                        <a14:foregroundMark x1="16667" y1="21959" x2="14881" y2="25676"/>
                        <a14:foregroundMark x1="13690" y1="28716" x2="11905" y2="29730"/>
                        <a14:foregroundMark x1="11310" y1="32432" x2="11310" y2="32432"/>
                        <a14:foregroundMark x1="7143" y1="37838" x2="7143" y2="37838"/>
                        <a14:foregroundMark x1="23214" y1="16216" x2="23214" y2="16216"/>
                        <a14:foregroundMark x1="31548" y1="8108" x2="31548" y2="8108"/>
                        <a14:foregroundMark x1="52381" y1="12838" x2="52381" y2="12838"/>
                        <a14:foregroundMark x1="61310" y1="16892" x2="61310" y2="16892"/>
                        <a14:foregroundMark x1="68452" y1="14189" x2="68452" y2="14189"/>
                        <a14:foregroundMark x1="72024" y1="11824" x2="72024" y2="11824"/>
                        <a14:foregroundMark x1="61905" y1="11824" x2="61905" y2="11824"/>
                        <a14:foregroundMark x1="69048" y1="12500" x2="71429" y2="15541"/>
                        <a14:foregroundMark x1="76190" y1="20608" x2="76190" y2="21959"/>
                        <a14:foregroundMark x1="76786" y1="30068" x2="76786" y2="30068"/>
                        <a14:foregroundMark x1="77976" y1="34459" x2="77976" y2="34459"/>
                        <a14:foregroundMark x1="48810" y1="31757" x2="48810" y2="31757"/>
                        <a14:foregroundMark x1="42857" y1="23986" x2="42857" y2="23986"/>
                        <a14:foregroundMark x1="50000" y1="47635" x2="50000" y2="47635"/>
                        <a14:foregroundMark x1="52381" y1="42568" x2="52381" y2="42568"/>
                        <a14:foregroundMark x1="41071" y1="55743" x2="41071" y2="55743"/>
                        <a14:foregroundMark x1="20238" y1="54392" x2="20238" y2="54392"/>
                        <a14:foregroundMark x1="8929" y1="54392" x2="8929" y2="54392"/>
                        <a14:foregroundMark x1="5357" y1="53041" x2="5357" y2="53041"/>
                        <a14:foregroundMark x1="8929" y1="50676" x2="8929" y2="50676"/>
                        <a14:foregroundMark x1="19048" y1="51014" x2="19048" y2="51014"/>
                        <a14:foregroundMark x1="32143" y1="54392" x2="32143" y2="54392"/>
                        <a14:foregroundMark x1="32143" y1="54392" x2="32143" y2="54392"/>
                        <a14:foregroundMark x1="42857" y1="56419" x2="42857" y2="56419"/>
                        <a14:foregroundMark x1="50000" y1="56419" x2="50000" y2="56419"/>
                        <a14:foregroundMark x1="54762" y1="55068" x2="54762" y2="55068"/>
                        <a14:foregroundMark x1="48214" y1="54392" x2="48214" y2="54392"/>
                        <a14:foregroundMark x1="42857" y1="56757" x2="42857" y2="56757"/>
                        <a14:foregroundMark x1="24405" y1="56757" x2="24405" y2="56757"/>
                        <a14:foregroundMark x1="27976" y1="57095" x2="39286" y2="58446"/>
                        <a14:foregroundMark x1="45833" y1="58784" x2="45833" y2="58784"/>
                        <a14:foregroundMark x1="48214" y1="58784" x2="48214" y2="58784"/>
                        <a14:foregroundMark x1="54762" y1="54730" x2="54762" y2="54730"/>
                        <a14:foregroundMark x1="17857" y1="55068" x2="17857" y2="55068"/>
                        <a14:foregroundMark x1="595" y1="42230" x2="595" y2="42230"/>
                        <a14:foregroundMark x1="3571" y1="37162" x2="3571" y2="37162"/>
                        <a14:foregroundMark x1="4167" y1="34122" x2="4167" y2="34122"/>
                        <a14:foregroundMark x1="4167" y1="31419" x2="4167" y2="31419"/>
                        <a14:foregroundMark x1="5952" y1="29392" x2="6548" y2="28041"/>
                        <a14:foregroundMark x1="7738" y1="25338" x2="9524" y2="22297"/>
                        <a14:foregroundMark x1="10119" y1="21284" x2="11310" y2="19595"/>
                        <a14:foregroundMark x1="13690" y1="17905" x2="27976" y2="3041"/>
                        <a14:foregroundMark x1="5952" y1="44595" x2="5952" y2="44595"/>
                        <a14:foregroundMark x1="29762" y1="2027" x2="52976" y2="25000"/>
                        <a14:foregroundMark x1="52976" y1="25000" x2="55952" y2="34122"/>
                        <a14:foregroundMark x1="31548" y1="2027" x2="49405" y2="15878"/>
                        <a14:foregroundMark x1="41667" y1="7432" x2="41667" y2="7432"/>
                        <a14:foregroundMark x1="35714" y1="5068" x2="35714" y2="5068"/>
                        <a14:foregroundMark x1="33929" y1="2027" x2="33929" y2="2027"/>
                        <a14:foregroundMark x1="36905" y1="5405" x2="36905" y2="5405"/>
                        <a14:foregroundMark x1="38690" y1="6081" x2="38690" y2="6081"/>
                        <a14:foregroundMark x1="43452" y1="7095" x2="47024" y2="7095"/>
                        <a14:foregroundMark x1="48214" y1="7432" x2="52381" y2="9122"/>
                        <a14:foregroundMark x1="53571" y1="9797" x2="53571" y2="9797"/>
                        <a14:foregroundMark x1="57738" y1="12500" x2="57738" y2="12500"/>
                        <a14:foregroundMark x1="58929" y1="13176" x2="71429" y2="37838"/>
                        <a14:foregroundMark x1="71429" y1="37838" x2="72024" y2="43919"/>
                        <a14:foregroundMark x1="68452" y1="11824" x2="77976" y2="37500"/>
                        <a14:foregroundMark x1="75595" y1="12500" x2="85714" y2="26689"/>
                        <a14:foregroundMark x1="85714" y1="26689" x2="88690" y2="40203"/>
                        <a14:foregroundMark x1="72024" y1="46284" x2="55952" y2="5405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10337" b="36994"/>
          <a:stretch/>
        </p:blipFill>
        <p:spPr>
          <a:xfrm>
            <a:off x="706179" y="5161673"/>
            <a:ext cx="761863" cy="943250"/>
          </a:xfrm>
          <a:prstGeom prst="rect">
            <a:avLst/>
          </a:prstGeom>
        </p:spPr>
      </p:pic>
      <p:pic>
        <p:nvPicPr>
          <p:cNvPr id="29" name="Picture 28" descr="A picture containing monitor, computer&#10;&#10;Description automatically generated">
            <a:extLst>
              <a:ext uri="{FF2B5EF4-FFF2-40B4-BE49-F238E27FC236}">
                <a16:creationId xmlns:a16="http://schemas.microsoft.com/office/drawing/2014/main" id="{B81D78A3-CC17-4874-B306-52FC333ADC0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6646" y="5225837"/>
            <a:ext cx="1192526" cy="872956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FABB2AB5-26A9-4C6B-A942-80714DBB26A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01650" y="5095958"/>
            <a:ext cx="640096" cy="960143"/>
          </a:xfrm>
          <a:prstGeom prst="rect">
            <a:avLst/>
          </a:prstGeom>
        </p:spPr>
      </p:pic>
      <p:pic>
        <p:nvPicPr>
          <p:cNvPr id="31" name="Picture 30" descr="A picture containing bridge, crane&#10;&#10;Description automatically generated">
            <a:extLst>
              <a:ext uri="{FF2B5EF4-FFF2-40B4-BE49-F238E27FC236}">
                <a16:creationId xmlns:a16="http://schemas.microsoft.com/office/drawing/2014/main" id="{A602FD1F-3068-4125-9885-252E56E1071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1792" y="5138399"/>
            <a:ext cx="929751" cy="904050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5EB48F72-9079-4045-9A62-4B5F0B565EA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041447" y="5171205"/>
            <a:ext cx="924084" cy="878444"/>
          </a:xfrm>
          <a:prstGeom prst="rect">
            <a:avLst/>
          </a:prstGeom>
        </p:spPr>
      </p:pic>
      <p:pic>
        <p:nvPicPr>
          <p:cNvPr id="33" name="Picture 32" descr="A picture containing graphics, drawing&#10;&#10;Description automatically generated">
            <a:extLst>
              <a:ext uri="{FF2B5EF4-FFF2-40B4-BE49-F238E27FC236}">
                <a16:creationId xmlns:a16="http://schemas.microsoft.com/office/drawing/2014/main" id="{59E2C3A4-1709-43D3-A27E-FAC5BFEDE15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65531" y="5227609"/>
            <a:ext cx="1046437" cy="805757"/>
          </a:xfrm>
          <a:prstGeom prst="rect">
            <a:avLst/>
          </a:prstGeom>
        </p:spPr>
      </p:pic>
      <p:pic>
        <p:nvPicPr>
          <p:cNvPr id="34" name="Picture 2" descr="Dora The Explorer Age Review | Dora Parents Rating For Kids - ATOE">
            <a:extLst>
              <a:ext uri="{FF2B5EF4-FFF2-40B4-BE49-F238E27FC236}">
                <a16:creationId xmlns:a16="http://schemas.microsoft.com/office/drawing/2014/main" id="{225ED62A-DEE3-4A9C-B063-2FFDFA3030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75192" y="5141520"/>
            <a:ext cx="659916" cy="9696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" name="Picture 34" descr="A picture containing animal, drawing&#10;&#10;Description automatically generated">
            <a:extLst>
              <a:ext uri="{FF2B5EF4-FFF2-40B4-BE49-F238E27FC236}">
                <a16:creationId xmlns:a16="http://schemas.microsoft.com/office/drawing/2014/main" id="{D40896B3-463B-4291-A7CD-6AF668F1BD91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554" r="7447"/>
          <a:stretch/>
        </p:blipFill>
        <p:spPr>
          <a:xfrm>
            <a:off x="8042885" y="5184131"/>
            <a:ext cx="832623" cy="865518"/>
          </a:xfrm>
          <a:prstGeom prst="rect">
            <a:avLst/>
          </a:prstGeom>
        </p:spPr>
      </p:pic>
      <p:pic>
        <p:nvPicPr>
          <p:cNvPr id="36" name="Picture 2" descr="White stork Bird Marabou stork Crane - stork png download - 1600*1200 - Free Transparent White Stork png Download.">
            <a:extLst>
              <a:ext uri="{FF2B5EF4-FFF2-40B4-BE49-F238E27FC236}">
                <a16:creationId xmlns:a16="http://schemas.microsoft.com/office/drawing/2014/main" id="{2C557B49-E502-4CBB-B2BE-7E1C705152D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095"/>
          <a:stretch/>
        </p:blipFill>
        <p:spPr bwMode="auto">
          <a:xfrm>
            <a:off x="9083284" y="5215364"/>
            <a:ext cx="910157" cy="9113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" name="Picture 36" descr="A picture containing table, sitting, dark, black&#10;&#10;Description automatically generated">
            <a:extLst>
              <a:ext uri="{FF2B5EF4-FFF2-40B4-BE49-F238E27FC236}">
                <a16:creationId xmlns:a16="http://schemas.microsoft.com/office/drawing/2014/main" id="{C7288E08-28E4-48A9-8413-4A643078FA02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0742" y="5241510"/>
            <a:ext cx="910158" cy="814591"/>
          </a:xfrm>
          <a:prstGeom prst="rect">
            <a:avLst/>
          </a:prstGeom>
        </p:spPr>
      </p:pic>
      <p:sp>
        <p:nvSpPr>
          <p:cNvPr id="16" name="Speech Bubble: Rectangle with Corners Rounded 15">
            <a:extLst>
              <a:ext uri="{FF2B5EF4-FFF2-40B4-BE49-F238E27FC236}">
                <a16:creationId xmlns:a16="http://schemas.microsoft.com/office/drawing/2014/main" id="{188DBA23-7D6E-43C8-BC3C-4728E24DAFA8}"/>
              </a:ext>
            </a:extLst>
          </p:cNvPr>
          <p:cNvSpPr/>
          <p:nvPr/>
        </p:nvSpPr>
        <p:spPr>
          <a:xfrm>
            <a:off x="99343" y="1501774"/>
            <a:ext cx="2044614" cy="1040312"/>
          </a:xfrm>
          <a:prstGeom prst="wedgeRoundRectCallout">
            <a:avLst>
              <a:gd name="adj1" fmla="val -49594"/>
              <a:gd name="adj2" fmla="val 14933"/>
              <a:gd name="adj3" fmla="val 16667"/>
            </a:avLst>
          </a:prstGeom>
          <a:solidFill>
            <a:schemeClr val="bg1"/>
          </a:solidFill>
          <a:ln w="76200">
            <a:noFill/>
          </a:ln>
        </p:spPr>
        <p:style>
          <a:lnRef idx="3">
            <a:schemeClr val="accent1"/>
          </a:lnRef>
          <a:fillRef idx="0">
            <a:schemeClr val="accent1"/>
          </a:fillRef>
          <a:effectRef idx="3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/>
            </a:pPr>
            <a:r>
              <a:rPr lang="ko-KR" altLang="en-US" sz="6000" dirty="0">
                <a:ln w="25400" cap="flat" cmpd="sng" algn="ctr">
                  <a:solidFill>
                    <a:schemeClr val="accent1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1"/>
                </a:solidFill>
                <a:latin typeface="+mn-ea"/>
              </a:rPr>
              <a:t>도라</a:t>
            </a:r>
          </a:p>
        </p:txBody>
      </p:sp>
      <p:sp>
        <p:nvSpPr>
          <p:cNvPr id="50" name="Speech Bubble: Rectangle with Corners Rounded 49">
            <a:extLst>
              <a:ext uri="{FF2B5EF4-FFF2-40B4-BE49-F238E27FC236}">
                <a16:creationId xmlns:a16="http://schemas.microsoft.com/office/drawing/2014/main" id="{13BBAD01-69D1-41F1-BD44-CFAAD059CD98}"/>
              </a:ext>
            </a:extLst>
          </p:cNvPr>
          <p:cNvSpPr/>
          <p:nvPr/>
        </p:nvSpPr>
        <p:spPr>
          <a:xfrm>
            <a:off x="571346" y="383313"/>
            <a:ext cx="2592825" cy="1040312"/>
          </a:xfrm>
          <a:prstGeom prst="wedgeRoundRectCallout">
            <a:avLst>
              <a:gd name="adj1" fmla="val -49594"/>
              <a:gd name="adj2" fmla="val 14933"/>
              <a:gd name="adj3" fmla="val 16667"/>
            </a:avLst>
          </a:prstGeom>
          <a:solidFill>
            <a:schemeClr val="bg1"/>
          </a:solidFill>
          <a:ln w="76200">
            <a:noFill/>
          </a:ln>
        </p:spPr>
        <p:style>
          <a:lnRef idx="3">
            <a:schemeClr val="accent1"/>
          </a:lnRef>
          <a:fillRef idx="0">
            <a:schemeClr val="accent1"/>
          </a:fillRef>
          <a:effectRef idx="3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/>
            </a:pPr>
            <a:r>
              <a:rPr lang="ko-KR" altLang="en-US" sz="6000" dirty="0">
                <a:ln w="25400" cap="flat" cmpd="sng" algn="ctr">
                  <a:solidFill>
                    <a:schemeClr val="accent1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1"/>
                </a:solidFill>
                <a:latin typeface="+mn-ea"/>
              </a:rPr>
              <a:t>기러기</a:t>
            </a:r>
          </a:p>
        </p:txBody>
      </p:sp>
      <p:sp>
        <p:nvSpPr>
          <p:cNvPr id="47" name="Speech Bubble: Rectangle with Corners Rounded 46">
            <a:extLst>
              <a:ext uri="{FF2B5EF4-FFF2-40B4-BE49-F238E27FC236}">
                <a16:creationId xmlns:a16="http://schemas.microsoft.com/office/drawing/2014/main" id="{33AF8C19-83E4-4F8F-B703-87BDCB162926}"/>
              </a:ext>
            </a:extLst>
          </p:cNvPr>
          <p:cNvSpPr/>
          <p:nvPr/>
        </p:nvSpPr>
        <p:spPr>
          <a:xfrm>
            <a:off x="2063664" y="1285710"/>
            <a:ext cx="2592825" cy="1040312"/>
          </a:xfrm>
          <a:prstGeom prst="wedgeRoundRectCallout">
            <a:avLst>
              <a:gd name="adj1" fmla="val -49594"/>
              <a:gd name="adj2" fmla="val 14933"/>
              <a:gd name="adj3" fmla="val 16667"/>
            </a:avLst>
          </a:prstGeom>
          <a:solidFill>
            <a:schemeClr val="bg1"/>
          </a:solidFill>
          <a:ln w="76200">
            <a:noFill/>
          </a:ln>
        </p:spPr>
        <p:style>
          <a:lnRef idx="3">
            <a:schemeClr val="accent1"/>
          </a:lnRef>
          <a:fillRef idx="0">
            <a:schemeClr val="accent1"/>
          </a:fillRef>
          <a:effectRef idx="3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/>
            </a:pPr>
            <a:r>
              <a:rPr lang="ko-KR" altLang="en-US" sz="6000" dirty="0">
                <a:ln w="25400" cap="flat" cmpd="sng" algn="ctr">
                  <a:solidFill>
                    <a:schemeClr val="accent1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1"/>
                </a:solidFill>
                <a:latin typeface="+mn-ea"/>
              </a:rPr>
              <a:t>뽀로로</a:t>
            </a:r>
          </a:p>
        </p:txBody>
      </p:sp>
      <p:sp>
        <p:nvSpPr>
          <p:cNvPr id="43" name="Speech Bubble: Rectangle with Corners Rounded 42">
            <a:extLst>
              <a:ext uri="{FF2B5EF4-FFF2-40B4-BE49-F238E27FC236}">
                <a16:creationId xmlns:a16="http://schemas.microsoft.com/office/drawing/2014/main" id="{EB66D89F-0597-4209-B517-62D4106AAA64}"/>
              </a:ext>
            </a:extLst>
          </p:cNvPr>
          <p:cNvSpPr/>
          <p:nvPr/>
        </p:nvSpPr>
        <p:spPr>
          <a:xfrm>
            <a:off x="3083878" y="318662"/>
            <a:ext cx="2592825" cy="1040312"/>
          </a:xfrm>
          <a:prstGeom prst="wedgeRoundRectCallout">
            <a:avLst>
              <a:gd name="adj1" fmla="val -49594"/>
              <a:gd name="adj2" fmla="val 14933"/>
              <a:gd name="adj3" fmla="val 16667"/>
            </a:avLst>
          </a:prstGeom>
          <a:solidFill>
            <a:schemeClr val="bg1"/>
          </a:solidFill>
          <a:ln w="76200">
            <a:noFill/>
          </a:ln>
        </p:spPr>
        <p:style>
          <a:lnRef idx="3">
            <a:schemeClr val="accent1"/>
          </a:lnRef>
          <a:fillRef idx="0">
            <a:schemeClr val="accent1"/>
          </a:fillRef>
          <a:effectRef idx="3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/>
            </a:pPr>
            <a:r>
              <a:rPr lang="ko-KR" altLang="en-US" sz="6000">
                <a:ln w="25400" cap="flat" cmpd="sng" algn="ctr">
                  <a:solidFill>
                    <a:schemeClr val="accent1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1"/>
                </a:solidFill>
                <a:latin typeface="+mn-ea"/>
              </a:rPr>
              <a:t>두루미</a:t>
            </a:r>
            <a:endParaRPr lang="ko-KR" altLang="en-US" sz="6000" dirty="0">
              <a:ln w="25400" cap="flat" cmpd="sng" algn="ctr">
                <a:solidFill>
                  <a:schemeClr val="accent1">
                    <a:shade val="20000"/>
                  </a:schemeClr>
                </a:solidFill>
                <a:prstDash val="solid"/>
                <a:round/>
              </a:ln>
              <a:solidFill>
                <a:schemeClr val="accent1"/>
              </a:solidFill>
              <a:latin typeface="+mn-ea"/>
            </a:endParaRPr>
          </a:p>
        </p:txBody>
      </p:sp>
      <p:sp>
        <p:nvSpPr>
          <p:cNvPr id="44" name="Speech Bubble: Rectangle with Corners Rounded 43">
            <a:extLst>
              <a:ext uri="{FF2B5EF4-FFF2-40B4-BE49-F238E27FC236}">
                <a16:creationId xmlns:a16="http://schemas.microsoft.com/office/drawing/2014/main" id="{38BCD91A-7947-40D4-ABA9-C2558CC0499A}"/>
              </a:ext>
            </a:extLst>
          </p:cNvPr>
          <p:cNvSpPr/>
          <p:nvPr/>
        </p:nvSpPr>
        <p:spPr>
          <a:xfrm>
            <a:off x="4600710" y="1508551"/>
            <a:ext cx="2592825" cy="1040312"/>
          </a:xfrm>
          <a:prstGeom prst="wedgeRoundRectCallout">
            <a:avLst>
              <a:gd name="adj1" fmla="val -49594"/>
              <a:gd name="adj2" fmla="val 14933"/>
              <a:gd name="adj3" fmla="val 16667"/>
            </a:avLst>
          </a:prstGeom>
          <a:solidFill>
            <a:schemeClr val="bg1"/>
          </a:solidFill>
          <a:ln w="76200">
            <a:noFill/>
          </a:ln>
        </p:spPr>
        <p:style>
          <a:lnRef idx="3">
            <a:schemeClr val="accent1"/>
          </a:lnRef>
          <a:fillRef idx="0">
            <a:schemeClr val="accent1"/>
          </a:fillRef>
          <a:effectRef idx="3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/>
            </a:pPr>
            <a:r>
              <a:rPr lang="ko-KR" altLang="en-US" sz="6000" dirty="0">
                <a:ln w="25400" cap="flat" cmpd="sng" algn="ctr">
                  <a:solidFill>
                    <a:schemeClr val="accent1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1"/>
                </a:solidFill>
                <a:latin typeface="+mn-ea"/>
              </a:rPr>
              <a:t>너구리</a:t>
            </a:r>
          </a:p>
        </p:txBody>
      </p:sp>
      <p:sp>
        <p:nvSpPr>
          <p:cNvPr id="45" name="Speech Bubble: Rectangle with Corners Rounded 44">
            <a:extLst>
              <a:ext uri="{FF2B5EF4-FFF2-40B4-BE49-F238E27FC236}">
                <a16:creationId xmlns:a16="http://schemas.microsoft.com/office/drawing/2014/main" id="{56044BA2-044C-4CD6-9443-E60867E2C7C5}"/>
              </a:ext>
            </a:extLst>
          </p:cNvPr>
          <p:cNvSpPr/>
          <p:nvPr/>
        </p:nvSpPr>
        <p:spPr>
          <a:xfrm>
            <a:off x="5503489" y="99809"/>
            <a:ext cx="1871063" cy="1040312"/>
          </a:xfrm>
          <a:prstGeom prst="wedgeRoundRectCallout">
            <a:avLst>
              <a:gd name="adj1" fmla="val -49594"/>
              <a:gd name="adj2" fmla="val 14933"/>
              <a:gd name="adj3" fmla="val 16667"/>
            </a:avLst>
          </a:prstGeom>
          <a:solidFill>
            <a:schemeClr val="bg1"/>
          </a:solidFill>
          <a:ln w="76200">
            <a:noFill/>
          </a:ln>
        </p:spPr>
        <p:style>
          <a:lnRef idx="3">
            <a:schemeClr val="accent1"/>
          </a:lnRef>
          <a:fillRef idx="0">
            <a:schemeClr val="accent1"/>
          </a:fillRef>
          <a:effectRef idx="3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/>
            </a:pPr>
            <a:r>
              <a:rPr lang="ko-KR" altLang="en-US" sz="6000" dirty="0">
                <a:ln w="25400" cap="flat" cmpd="sng" algn="ctr">
                  <a:solidFill>
                    <a:schemeClr val="accent1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1"/>
                </a:solidFill>
                <a:latin typeface="+mn-ea"/>
              </a:rPr>
              <a:t>다리</a:t>
            </a:r>
          </a:p>
        </p:txBody>
      </p:sp>
      <p:sp>
        <p:nvSpPr>
          <p:cNvPr id="59" name="Speech Bubble: Rectangle with Corners Rounded 58">
            <a:extLst>
              <a:ext uri="{FF2B5EF4-FFF2-40B4-BE49-F238E27FC236}">
                <a16:creationId xmlns:a16="http://schemas.microsoft.com/office/drawing/2014/main" id="{256B2E00-B5AF-4470-AEDB-C4ABBC0A495C}"/>
              </a:ext>
            </a:extLst>
          </p:cNvPr>
          <p:cNvSpPr/>
          <p:nvPr/>
        </p:nvSpPr>
        <p:spPr>
          <a:xfrm>
            <a:off x="7011968" y="1224271"/>
            <a:ext cx="2592825" cy="1040312"/>
          </a:xfrm>
          <a:prstGeom prst="wedgeRoundRectCallout">
            <a:avLst>
              <a:gd name="adj1" fmla="val -49594"/>
              <a:gd name="adj2" fmla="val 14933"/>
              <a:gd name="adj3" fmla="val 16667"/>
            </a:avLst>
          </a:prstGeom>
          <a:solidFill>
            <a:schemeClr val="bg1"/>
          </a:solidFill>
          <a:ln w="76200">
            <a:noFill/>
          </a:ln>
        </p:spPr>
        <p:style>
          <a:lnRef idx="3">
            <a:schemeClr val="accent1"/>
          </a:lnRef>
          <a:fillRef idx="0">
            <a:schemeClr val="accent1"/>
          </a:fillRef>
          <a:effectRef idx="3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/>
            </a:pPr>
            <a:r>
              <a:rPr lang="ko-KR" altLang="en-US" sz="6000">
                <a:ln w="25400" cap="flat" cmpd="sng" algn="ctr">
                  <a:solidFill>
                    <a:schemeClr val="accent1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1"/>
                </a:solidFill>
                <a:latin typeface="+mn-ea"/>
              </a:rPr>
              <a:t>다리미</a:t>
            </a:r>
            <a:endParaRPr lang="ko-KR" altLang="en-US" sz="6000" dirty="0">
              <a:ln w="25400" cap="flat" cmpd="sng" algn="ctr">
                <a:solidFill>
                  <a:schemeClr val="accent1">
                    <a:shade val="20000"/>
                  </a:schemeClr>
                </a:solidFill>
                <a:prstDash val="solid"/>
                <a:round/>
              </a:ln>
              <a:solidFill>
                <a:schemeClr val="accent1"/>
              </a:solidFill>
              <a:latin typeface="+mn-ea"/>
            </a:endParaRPr>
          </a:p>
        </p:txBody>
      </p:sp>
      <p:sp>
        <p:nvSpPr>
          <p:cNvPr id="18" name="Speech Bubble: Rectangle with Corners Rounded 17">
            <a:extLst>
              <a:ext uri="{FF2B5EF4-FFF2-40B4-BE49-F238E27FC236}">
                <a16:creationId xmlns:a16="http://schemas.microsoft.com/office/drawing/2014/main" id="{03E8F0EC-E8C5-4C26-AAB9-04A66B4348E6}"/>
              </a:ext>
            </a:extLst>
          </p:cNvPr>
          <p:cNvSpPr/>
          <p:nvPr/>
        </p:nvSpPr>
        <p:spPr>
          <a:xfrm>
            <a:off x="7577832" y="175344"/>
            <a:ext cx="2595352" cy="1040312"/>
          </a:xfrm>
          <a:prstGeom prst="wedgeRoundRectCallout">
            <a:avLst>
              <a:gd name="adj1" fmla="val -49594"/>
              <a:gd name="adj2" fmla="val 14933"/>
              <a:gd name="adj3" fmla="val 16667"/>
            </a:avLst>
          </a:prstGeom>
          <a:solidFill>
            <a:schemeClr val="bg1"/>
          </a:solidFill>
          <a:ln w="76200">
            <a:noFill/>
          </a:ln>
        </p:spPr>
        <p:style>
          <a:lnRef idx="3">
            <a:schemeClr val="accent1"/>
          </a:lnRef>
          <a:fillRef idx="0">
            <a:schemeClr val="accent1"/>
          </a:fillRef>
          <a:effectRef idx="3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/>
            </a:pPr>
            <a:r>
              <a:rPr lang="ko-KR" altLang="en-US" sz="6000" dirty="0">
                <a:ln w="25400" cap="flat" cmpd="sng" algn="ctr">
                  <a:solidFill>
                    <a:schemeClr val="accent1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1"/>
                </a:solidFill>
                <a:latin typeface="+mn-ea"/>
              </a:rPr>
              <a:t>도토리</a:t>
            </a:r>
          </a:p>
        </p:txBody>
      </p:sp>
      <p:sp>
        <p:nvSpPr>
          <p:cNvPr id="38" name="Speech Bubble: Rectangle with Corners Rounded 37">
            <a:extLst>
              <a:ext uri="{FF2B5EF4-FFF2-40B4-BE49-F238E27FC236}">
                <a16:creationId xmlns:a16="http://schemas.microsoft.com/office/drawing/2014/main" id="{5D7EFA8F-F8FA-48B8-B4C7-FA023E66CF3D}"/>
              </a:ext>
            </a:extLst>
          </p:cNvPr>
          <p:cNvSpPr/>
          <p:nvPr/>
        </p:nvSpPr>
        <p:spPr>
          <a:xfrm>
            <a:off x="9922965" y="1491062"/>
            <a:ext cx="1871063" cy="1040312"/>
          </a:xfrm>
          <a:prstGeom prst="wedgeRoundRectCallout">
            <a:avLst>
              <a:gd name="adj1" fmla="val -49594"/>
              <a:gd name="adj2" fmla="val 14933"/>
              <a:gd name="adj3" fmla="val 16667"/>
            </a:avLst>
          </a:prstGeom>
          <a:solidFill>
            <a:schemeClr val="bg1"/>
          </a:solidFill>
          <a:ln w="76200">
            <a:noFill/>
          </a:ln>
        </p:spPr>
        <p:style>
          <a:lnRef idx="3">
            <a:schemeClr val="accent1"/>
          </a:lnRef>
          <a:fillRef idx="0">
            <a:schemeClr val="accent1"/>
          </a:fillRef>
          <a:effectRef idx="3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/>
            </a:pPr>
            <a:r>
              <a:rPr lang="ko-KR" altLang="en-US" sz="6000" dirty="0">
                <a:ln w="25400" cap="flat" cmpd="sng" algn="ctr">
                  <a:solidFill>
                    <a:schemeClr val="accent1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1"/>
                </a:solidFill>
                <a:latin typeface="+mn-ea"/>
              </a:rPr>
              <a:t>오리</a:t>
            </a:r>
          </a:p>
        </p:txBody>
      </p:sp>
      <p:sp>
        <p:nvSpPr>
          <p:cNvPr id="39" name="Speech Bubble: Rectangle with Corners Rounded 38">
            <a:extLst>
              <a:ext uri="{FF2B5EF4-FFF2-40B4-BE49-F238E27FC236}">
                <a16:creationId xmlns:a16="http://schemas.microsoft.com/office/drawing/2014/main" id="{302049A2-77DF-4F69-9D45-787E536DD264}"/>
              </a:ext>
            </a:extLst>
          </p:cNvPr>
          <p:cNvSpPr/>
          <p:nvPr/>
        </p:nvSpPr>
        <p:spPr>
          <a:xfrm>
            <a:off x="10105368" y="302186"/>
            <a:ext cx="1871063" cy="1040312"/>
          </a:xfrm>
          <a:prstGeom prst="wedgeRoundRectCallout">
            <a:avLst>
              <a:gd name="adj1" fmla="val -49594"/>
              <a:gd name="adj2" fmla="val 14933"/>
              <a:gd name="adj3" fmla="val 16667"/>
            </a:avLst>
          </a:prstGeom>
          <a:solidFill>
            <a:schemeClr val="bg1"/>
          </a:solidFill>
          <a:ln w="76200">
            <a:noFill/>
          </a:ln>
        </p:spPr>
        <p:style>
          <a:lnRef idx="3">
            <a:schemeClr val="accent1"/>
          </a:lnRef>
          <a:fillRef idx="0">
            <a:schemeClr val="accent1"/>
          </a:fillRef>
          <a:effectRef idx="3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/>
            </a:pPr>
            <a:r>
              <a:rPr lang="ko-KR" altLang="en-US" sz="6000">
                <a:ln w="25400" cap="flat" cmpd="sng" algn="ctr">
                  <a:solidFill>
                    <a:schemeClr val="accent1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1"/>
                </a:solidFill>
                <a:latin typeface="+mn-ea"/>
              </a:rPr>
              <a:t>유리</a:t>
            </a:r>
            <a:endParaRPr lang="ko-KR" altLang="en-US" sz="6000" dirty="0">
              <a:ln w="25400" cap="flat" cmpd="sng" algn="ctr">
                <a:solidFill>
                  <a:schemeClr val="accent1">
                    <a:shade val="20000"/>
                  </a:schemeClr>
                </a:solidFill>
                <a:prstDash val="solid"/>
                <a:round/>
              </a:ln>
              <a:solidFill>
                <a:schemeClr val="accent1"/>
              </a:solidFill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25235027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0833E-6 3.7037E-6 L 0.60391 -0.55996 " pathEditMode="relative" rAng="0" ptsTypes="AA">
                                      <p:cBhvr>
                                        <p:cTn id="46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0195" y="-2800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125E-6 -4.44444E-6 L 0.72005 -0.70555 " pathEditMode="relative" rAng="0" ptsTypes="AA">
                                      <p:cBhvr>
                                        <p:cTn id="50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6003" y="-3527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04167E-6 -2.96296E-6 L -0.02005 -0.54514 " pathEditMode="relative" rAng="0" ptsTypes="AA">
                                      <p:cBhvr>
                                        <p:cTn id="54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03" y="-272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95833E-6 3.7037E-6 L 0.16445 -0.72338 " pathEditMode="relative" rAng="0" ptsTypes="AA">
                                      <p:cBhvr>
                                        <p:cTn id="58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216" y="-3618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9167E-6 4.44444E-6 L -0.30495 -0.68612 " pathEditMode="relative" rAng="0" ptsTypes="AA">
                                      <p:cBhvr>
                                        <p:cTn id="62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247" y="-3430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45833E-6 -4.81481E-6 L 0.36315 -0.53356 " pathEditMode="relative" rAng="0" ptsTypes="AA">
                                      <p:cBhvr>
                                        <p:cTn id="66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151" y="-2669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-3.7037E-7 L -0.51329 -0.52245 " pathEditMode="relative" rAng="0" ptsTypes="AA">
                                      <p:cBhvr>
                                        <p:cTn id="70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5664" y="-2613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2045E-16 -1.48148E-6 L -0.20234 -0.53009 " pathEditMode="relative" rAng="0" ptsTypes="AA">
                                      <p:cBhvr>
                                        <p:cTn id="74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117" y="-2650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1.85185E-6 L -0.42122 -0.70486 " pathEditMode="relative" rAng="0" ptsTypes="AA">
                                      <p:cBhvr>
                                        <p:cTn id="78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1068" y="-3525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-1.11111E-6 L -0.14063 -0.7169 " pathEditMode="relative" rAng="0" ptsTypes="AA">
                                      <p:cBhvr>
                                        <p:cTn id="82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031" y="-3585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50" grpId="0" animBg="1"/>
      <p:bldP spid="47" grpId="0" animBg="1"/>
      <p:bldP spid="43" grpId="0" animBg="1"/>
      <p:bldP spid="44" grpId="0" animBg="1"/>
      <p:bldP spid="45" grpId="0" animBg="1"/>
      <p:bldP spid="59" grpId="0" animBg="1"/>
      <p:bldP spid="18" grpId="0" animBg="1"/>
      <p:bldP spid="38" grpId="0" animBg="1"/>
      <p:bldP spid="39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182;p29">
            <a:extLst>
              <a:ext uri="{FF2B5EF4-FFF2-40B4-BE49-F238E27FC236}">
                <a16:creationId xmlns:a16="http://schemas.microsoft.com/office/drawing/2014/main" id="{4512CBF6-0A9D-4797-B4A2-8BD81C308D95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</a:t>
            </a:r>
            <a:r>
              <a:rPr kumimoji="0" lang="en-US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k</a:t>
            </a: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A12A358-6796-44D6-A8E6-2CB97BA30303}"/>
              </a:ext>
            </a:extLst>
          </p:cNvPr>
          <p:cNvSpPr txBox="1"/>
          <p:nvPr/>
        </p:nvSpPr>
        <p:spPr>
          <a:xfrm>
            <a:off x="0" y="0"/>
            <a:ext cx="43668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지난주에 배운 낱말을 복습해요</a:t>
            </a:r>
            <a:r>
              <a:rPr lang="en-US" altLang="ko-KR" dirty="0"/>
              <a:t>.</a:t>
            </a:r>
            <a:endParaRPr lang="en-US" dirty="0"/>
          </a:p>
        </p:txBody>
      </p:sp>
      <p:pic>
        <p:nvPicPr>
          <p:cNvPr id="25" name="Picture 24" descr="A close up of a logo&#10;&#10;Description automatically generated">
            <a:extLst>
              <a:ext uri="{FF2B5EF4-FFF2-40B4-BE49-F238E27FC236}">
                <a16:creationId xmlns:a16="http://schemas.microsoft.com/office/drawing/2014/main" id="{CC05D497-164C-420C-9D1A-BF1143590B7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9013" y="5357211"/>
            <a:ext cx="1372372" cy="686186"/>
          </a:xfrm>
          <a:prstGeom prst="rect">
            <a:avLst/>
          </a:prstGeom>
        </p:spPr>
      </p:pic>
      <p:pic>
        <p:nvPicPr>
          <p:cNvPr id="26" name="Picture 25" descr="A close up of food&#10;&#10;Description automatically generated">
            <a:extLst>
              <a:ext uri="{FF2B5EF4-FFF2-40B4-BE49-F238E27FC236}">
                <a16:creationId xmlns:a16="http://schemas.microsoft.com/office/drawing/2014/main" id="{F545246C-568F-4336-9050-D3170E56EDD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04516" y="5250370"/>
            <a:ext cx="1542041" cy="975114"/>
          </a:xfrm>
          <a:prstGeom prst="rect">
            <a:avLst/>
          </a:prstGeom>
        </p:spPr>
      </p:pic>
      <p:pic>
        <p:nvPicPr>
          <p:cNvPr id="27" name="Picture 26" descr="A picture containing green, table&#10;&#10;Description automatically generated">
            <a:extLst>
              <a:ext uri="{FF2B5EF4-FFF2-40B4-BE49-F238E27FC236}">
                <a16:creationId xmlns:a16="http://schemas.microsoft.com/office/drawing/2014/main" id="{D481C6FA-1B65-42FA-993A-39AEF71889D7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74" b="21452"/>
          <a:stretch/>
        </p:blipFill>
        <p:spPr>
          <a:xfrm>
            <a:off x="5374199" y="5333200"/>
            <a:ext cx="1229289" cy="776602"/>
          </a:xfrm>
          <a:prstGeom prst="rect">
            <a:avLst/>
          </a:prstGeom>
        </p:spPr>
      </p:pic>
      <p:pic>
        <p:nvPicPr>
          <p:cNvPr id="40" name="Picture 39" descr="A picture containing toy, doll, drawing&#10;&#10;Description automatically generated">
            <a:extLst>
              <a:ext uri="{FF2B5EF4-FFF2-40B4-BE49-F238E27FC236}">
                <a16:creationId xmlns:a16="http://schemas.microsoft.com/office/drawing/2014/main" id="{4A5E08E7-4E1C-42FE-A7FA-4A73E500806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07412" y="5258970"/>
            <a:ext cx="735711" cy="861382"/>
          </a:xfrm>
          <a:prstGeom prst="rect">
            <a:avLst/>
          </a:prstGeom>
        </p:spPr>
      </p:pic>
      <p:pic>
        <p:nvPicPr>
          <p:cNvPr id="41" name="Picture 40" descr="A picture containing cake, table, small, sitting&#10;&#10;Description automatically generated">
            <a:extLst>
              <a:ext uri="{FF2B5EF4-FFF2-40B4-BE49-F238E27FC236}">
                <a16:creationId xmlns:a16="http://schemas.microsoft.com/office/drawing/2014/main" id="{462D0091-7792-4E71-BE51-DE0C9482FD2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1605" y="5368579"/>
            <a:ext cx="1563321" cy="768633"/>
          </a:xfrm>
          <a:prstGeom prst="rect">
            <a:avLst/>
          </a:prstGeom>
        </p:spPr>
      </p:pic>
      <p:pic>
        <p:nvPicPr>
          <p:cNvPr id="42" name="Picture 41" descr="A black bird standing in front of a body of water&#10;&#10;Description automatically generated">
            <a:extLst>
              <a:ext uri="{FF2B5EF4-FFF2-40B4-BE49-F238E27FC236}">
                <a16:creationId xmlns:a16="http://schemas.microsoft.com/office/drawing/2014/main" id="{09A7AB96-23AB-4789-BE6B-7C275DF8C9F3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850"/>
          <a:stretch/>
        </p:blipFill>
        <p:spPr>
          <a:xfrm>
            <a:off x="9541376" y="5029364"/>
            <a:ext cx="1029586" cy="1014033"/>
          </a:xfrm>
          <a:prstGeom prst="rect">
            <a:avLst/>
          </a:prstGeom>
        </p:spPr>
      </p:pic>
      <p:pic>
        <p:nvPicPr>
          <p:cNvPr id="46" name="Picture 45" descr="A close up of a map&#10;&#10;Description automatically generated">
            <a:extLst>
              <a:ext uri="{FF2B5EF4-FFF2-40B4-BE49-F238E27FC236}">
                <a16:creationId xmlns:a16="http://schemas.microsoft.com/office/drawing/2014/main" id="{ECBFB32C-1F99-4AA4-8AC9-E6C8889AFA9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34716" y="5134561"/>
            <a:ext cx="1073467" cy="975241"/>
          </a:xfrm>
          <a:prstGeom prst="rect">
            <a:avLst/>
          </a:prstGeom>
        </p:spPr>
      </p:pic>
      <p:pic>
        <p:nvPicPr>
          <p:cNvPr id="48" name="Picture 47" descr="A picture containing drawing&#10;&#10;Description automatically generated">
            <a:extLst>
              <a:ext uri="{FF2B5EF4-FFF2-40B4-BE49-F238E27FC236}">
                <a16:creationId xmlns:a16="http://schemas.microsoft.com/office/drawing/2014/main" id="{65FC0F30-D2DC-4DD0-BEE4-D9F0F5E4EE35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3852" y="5234295"/>
            <a:ext cx="1154834" cy="833441"/>
          </a:xfrm>
          <a:prstGeom prst="rect">
            <a:avLst/>
          </a:prstGeom>
        </p:spPr>
      </p:pic>
      <p:pic>
        <p:nvPicPr>
          <p:cNvPr id="51" name="Picture 50" descr="A picture containing game, basketball, mirror, necklace&#10;&#10;Description automatically generated">
            <a:extLst>
              <a:ext uri="{FF2B5EF4-FFF2-40B4-BE49-F238E27FC236}">
                <a16:creationId xmlns:a16="http://schemas.microsoft.com/office/drawing/2014/main" id="{11B9514C-E0FE-4042-9D0C-5AC1778F8AA4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9476" y="5192684"/>
            <a:ext cx="753197" cy="898797"/>
          </a:xfrm>
          <a:prstGeom prst="rect">
            <a:avLst/>
          </a:prstGeom>
        </p:spPr>
      </p:pic>
      <p:pic>
        <p:nvPicPr>
          <p:cNvPr id="52" name="Picture 51" descr="A close up of a logo&#10;&#10;Description automatically generated">
            <a:extLst>
              <a:ext uri="{FF2B5EF4-FFF2-40B4-BE49-F238E27FC236}">
                <a16:creationId xmlns:a16="http://schemas.microsoft.com/office/drawing/2014/main" id="{2C56189A-5E13-40AB-BAF7-8ABD6E97C373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1738" y="5168939"/>
            <a:ext cx="939795" cy="898797"/>
          </a:xfrm>
          <a:prstGeom prst="rect">
            <a:avLst/>
          </a:prstGeom>
        </p:spPr>
      </p:pic>
      <p:pic>
        <p:nvPicPr>
          <p:cNvPr id="53" name="Picture 52" descr="A close up of a map&#10;&#10;Description automatically generated">
            <a:extLst>
              <a:ext uri="{FF2B5EF4-FFF2-40B4-BE49-F238E27FC236}">
                <a16:creationId xmlns:a16="http://schemas.microsoft.com/office/drawing/2014/main" id="{EDCD55C0-2DDE-4EA9-89B7-143B4532A275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43123" y="5241107"/>
            <a:ext cx="846535" cy="868695"/>
          </a:xfrm>
          <a:prstGeom prst="rect">
            <a:avLst/>
          </a:prstGeom>
        </p:spPr>
      </p:pic>
      <p:sp>
        <p:nvSpPr>
          <p:cNvPr id="16" name="Speech Bubble: Rectangle with Corners Rounded 15">
            <a:extLst>
              <a:ext uri="{FF2B5EF4-FFF2-40B4-BE49-F238E27FC236}">
                <a16:creationId xmlns:a16="http://schemas.microsoft.com/office/drawing/2014/main" id="{188DBA23-7D6E-43C8-BC3C-4728E24DAFA8}"/>
              </a:ext>
            </a:extLst>
          </p:cNvPr>
          <p:cNvSpPr/>
          <p:nvPr/>
        </p:nvSpPr>
        <p:spPr>
          <a:xfrm>
            <a:off x="99343" y="1501774"/>
            <a:ext cx="2044614" cy="1040312"/>
          </a:xfrm>
          <a:prstGeom prst="wedgeRoundRectCallout">
            <a:avLst>
              <a:gd name="adj1" fmla="val -49594"/>
              <a:gd name="adj2" fmla="val 14933"/>
              <a:gd name="adj3" fmla="val 16667"/>
            </a:avLst>
          </a:prstGeom>
          <a:solidFill>
            <a:schemeClr val="bg1"/>
          </a:solidFill>
          <a:ln w="76200">
            <a:noFill/>
          </a:ln>
        </p:spPr>
        <p:style>
          <a:lnRef idx="3">
            <a:schemeClr val="accent1"/>
          </a:lnRef>
          <a:fillRef idx="0">
            <a:schemeClr val="accent1"/>
          </a:fillRef>
          <a:effectRef idx="3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/>
            </a:pPr>
            <a:r>
              <a:rPr lang="ko-KR" altLang="en-US" sz="6000" dirty="0">
                <a:ln w="25400" cap="flat" cmpd="sng" algn="ctr">
                  <a:solidFill>
                    <a:schemeClr val="accent1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1"/>
                </a:solidFill>
                <a:latin typeface="+mn-ea"/>
              </a:rPr>
              <a:t>마차</a:t>
            </a:r>
          </a:p>
        </p:txBody>
      </p:sp>
      <p:sp>
        <p:nvSpPr>
          <p:cNvPr id="50" name="Speech Bubble: Rectangle with Corners Rounded 49">
            <a:extLst>
              <a:ext uri="{FF2B5EF4-FFF2-40B4-BE49-F238E27FC236}">
                <a16:creationId xmlns:a16="http://schemas.microsoft.com/office/drawing/2014/main" id="{13BBAD01-69D1-41F1-BD44-CFAAD059CD98}"/>
              </a:ext>
            </a:extLst>
          </p:cNvPr>
          <p:cNvSpPr/>
          <p:nvPr/>
        </p:nvSpPr>
        <p:spPr>
          <a:xfrm>
            <a:off x="571346" y="383313"/>
            <a:ext cx="2592825" cy="1040312"/>
          </a:xfrm>
          <a:prstGeom prst="wedgeRoundRectCallout">
            <a:avLst>
              <a:gd name="adj1" fmla="val -49594"/>
              <a:gd name="adj2" fmla="val 14933"/>
              <a:gd name="adj3" fmla="val 16667"/>
            </a:avLst>
          </a:prstGeom>
          <a:solidFill>
            <a:schemeClr val="bg1"/>
          </a:solidFill>
          <a:ln w="76200">
            <a:noFill/>
          </a:ln>
        </p:spPr>
        <p:style>
          <a:lnRef idx="3">
            <a:schemeClr val="accent1"/>
          </a:lnRef>
          <a:fillRef idx="0">
            <a:schemeClr val="accent1"/>
          </a:fillRef>
          <a:effectRef idx="3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/>
            </a:pPr>
            <a:r>
              <a:rPr lang="ko-KR" altLang="en-US" sz="6000" dirty="0">
                <a:ln w="25400" cap="flat" cmpd="sng" algn="ctr">
                  <a:solidFill>
                    <a:schemeClr val="accent1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1"/>
                </a:solidFill>
                <a:latin typeface="+mn-ea"/>
              </a:rPr>
              <a:t>고구마</a:t>
            </a:r>
          </a:p>
        </p:txBody>
      </p:sp>
      <p:sp>
        <p:nvSpPr>
          <p:cNvPr id="47" name="Speech Bubble: Rectangle with Corners Rounded 46">
            <a:extLst>
              <a:ext uri="{FF2B5EF4-FFF2-40B4-BE49-F238E27FC236}">
                <a16:creationId xmlns:a16="http://schemas.microsoft.com/office/drawing/2014/main" id="{33AF8C19-83E4-4F8F-B703-87BDCB162926}"/>
              </a:ext>
            </a:extLst>
          </p:cNvPr>
          <p:cNvSpPr/>
          <p:nvPr/>
        </p:nvSpPr>
        <p:spPr>
          <a:xfrm>
            <a:off x="2183407" y="1331961"/>
            <a:ext cx="2044614" cy="1040312"/>
          </a:xfrm>
          <a:prstGeom prst="wedgeRoundRectCallout">
            <a:avLst>
              <a:gd name="adj1" fmla="val -49594"/>
              <a:gd name="adj2" fmla="val 14933"/>
              <a:gd name="adj3" fmla="val 16667"/>
            </a:avLst>
          </a:prstGeom>
          <a:solidFill>
            <a:schemeClr val="bg1"/>
          </a:solidFill>
          <a:ln w="76200">
            <a:noFill/>
          </a:ln>
        </p:spPr>
        <p:style>
          <a:lnRef idx="3">
            <a:schemeClr val="accent1"/>
          </a:lnRef>
          <a:fillRef idx="0">
            <a:schemeClr val="accent1"/>
          </a:fillRef>
          <a:effectRef idx="3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/>
            </a:pPr>
            <a:r>
              <a:rPr lang="ko-KR" altLang="en-US" sz="6000">
                <a:ln w="25400" cap="flat" cmpd="sng" algn="ctr">
                  <a:solidFill>
                    <a:schemeClr val="accent1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1"/>
                </a:solidFill>
                <a:latin typeface="+mn-ea"/>
              </a:rPr>
              <a:t>도마</a:t>
            </a:r>
            <a:endParaRPr lang="ko-KR" altLang="en-US" sz="6000" dirty="0">
              <a:ln w="25400" cap="flat" cmpd="sng" algn="ctr">
                <a:solidFill>
                  <a:schemeClr val="accent1">
                    <a:shade val="20000"/>
                  </a:schemeClr>
                </a:solidFill>
                <a:prstDash val="solid"/>
                <a:round/>
              </a:ln>
              <a:solidFill>
                <a:schemeClr val="accent1"/>
              </a:solidFill>
              <a:latin typeface="+mn-ea"/>
            </a:endParaRPr>
          </a:p>
        </p:txBody>
      </p:sp>
      <p:sp>
        <p:nvSpPr>
          <p:cNvPr id="43" name="Speech Bubble: Rectangle with Corners Rounded 42">
            <a:extLst>
              <a:ext uri="{FF2B5EF4-FFF2-40B4-BE49-F238E27FC236}">
                <a16:creationId xmlns:a16="http://schemas.microsoft.com/office/drawing/2014/main" id="{EB66D89F-0597-4209-B517-62D4106AAA64}"/>
              </a:ext>
            </a:extLst>
          </p:cNvPr>
          <p:cNvSpPr/>
          <p:nvPr/>
        </p:nvSpPr>
        <p:spPr>
          <a:xfrm>
            <a:off x="3382138" y="302186"/>
            <a:ext cx="1871063" cy="1040312"/>
          </a:xfrm>
          <a:prstGeom prst="wedgeRoundRectCallout">
            <a:avLst>
              <a:gd name="adj1" fmla="val -49594"/>
              <a:gd name="adj2" fmla="val 14933"/>
              <a:gd name="adj3" fmla="val 16667"/>
            </a:avLst>
          </a:prstGeom>
          <a:solidFill>
            <a:schemeClr val="bg1"/>
          </a:solidFill>
          <a:ln w="76200">
            <a:noFill/>
          </a:ln>
        </p:spPr>
        <p:style>
          <a:lnRef idx="3">
            <a:schemeClr val="accent1"/>
          </a:lnRef>
          <a:fillRef idx="0">
            <a:schemeClr val="accent1"/>
          </a:fillRef>
          <a:effectRef idx="3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/>
            </a:pPr>
            <a:r>
              <a:rPr lang="ko-KR" altLang="en-US" sz="6000">
                <a:ln w="25400" cap="flat" cmpd="sng" algn="ctr">
                  <a:solidFill>
                    <a:schemeClr val="accent1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1"/>
                </a:solidFill>
                <a:latin typeface="+mn-ea"/>
              </a:rPr>
              <a:t>엄마</a:t>
            </a:r>
            <a:endParaRPr lang="ko-KR" altLang="en-US" sz="6000" dirty="0">
              <a:ln w="25400" cap="flat" cmpd="sng" algn="ctr">
                <a:solidFill>
                  <a:schemeClr val="accent1">
                    <a:shade val="20000"/>
                  </a:schemeClr>
                </a:solidFill>
                <a:prstDash val="solid"/>
                <a:round/>
              </a:ln>
              <a:solidFill>
                <a:schemeClr val="accent1"/>
              </a:solidFill>
              <a:latin typeface="+mn-ea"/>
            </a:endParaRPr>
          </a:p>
        </p:txBody>
      </p:sp>
      <p:sp>
        <p:nvSpPr>
          <p:cNvPr id="44" name="Speech Bubble: Rectangle with Corners Rounded 43">
            <a:extLst>
              <a:ext uri="{FF2B5EF4-FFF2-40B4-BE49-F238E27FC236}">
                <a16:creationId xmlns:a16="http://schemas.microsoft.com/office/drawing/2014/main" id="{38BCD91A-7947-40D4-ABA9-C2558CC0499A}"/>
              </a:ext>
            </a:extLst>
          </p:cNvPr>
          <p:cNvSpPr/>
          <p:nvPr/>
        </p:nvSpPr>
        <p:spPr>
          <a:xfrm>
            <a:off x="4156396" y="1497035"/>
            <a:ext cx="1871063" cy="1040312"/>
          </a:xfrm>
          <a:prstGeom prst="wedgeRoundRectCallout">
            <a:avLst>
              <a:gd name="adj1" fmla="val -49594"/>
              <a:gd name="adj2" fmla="val 14933"/>
              <a:gd name="adj3" fmla="val 16667"/>
            </a:avLst>
          </a:prstGeom>
          <a:solidFill>
            <a:schemeClr val="bg1"/>
          </a:solidFill>
          <a:ln w="76200">
            <a:noFill/>
          </a:ln>
        </p:spPr>
        <p:style>
          <a:lnRef idx="3">
            <a:schemeClr val="accent1"/>
          </a:lnRef>
          <a:fillRef idx="0">
            <a:schemeClr val="accent1"/>
          </a:fillRef>
          <a:effectRef idx="3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/>
            </a:pPr>
            <a:r>
              <a:rPr lang="ko-KR" altLang="en-US" sz="6000" dirty="0">
                <a:ln w="25400" cap="flat" cmpd="sng" algn="ctr">
                  <a:solidFill>
                    <a:schemeClr val="accent1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1"/>
                </a:solidFill>
                <a:latin typeface="+mn-ea"/>
              </a:rPr>
              <a:t>이마</a:t>
            </a:r>
          </a:p>
        </p:txBody>
      </p:sp>
      <p:sp>
        <p:nvSpPr>
          <p:cNvPr id="45" name="Speech Bubble: Rectangle with Corners Rounded 44">
            <a:extLst>
              <a:ext uri="{FF2B5EF4-FFF2-40B4-BE49-F238E27FC236}">
                <a16:creationId xmlns:a16="http://schemas.microsoft.com/office/drawing/2014/main" id="{56044BA2-044C-4CD6-9443-E60867E2C7C5}"/>
              </a:ext>
            </a:extLst>
          </p:cNvPr>
          <p:cNvSpPr/>
          <p:nvPr/>
        </p:nvSpPr>
        <p:spPr>
          <a:xfrm>
            <a:off x="5471168" y="212716"/>
            <a:ext cx="1871063" cy="1140121"/>
          </a:xfrm>
          <a:prstGeom prst="wedgeRoundRectCallout">
            <a:avLst>
              <a:gd name="adj1" fmla="val -49594"/>
              <a:gd name="adj2" fmla="val 14933"/>
              <a:gd name="adj3" fmla="val 16667"/>
            </a:avLst>
          </a:prstGeom>
          <a:solidFill>
            <a:schemeClr val="bg1"/>
          </a:solidFill>
          <a:ln w="76200">
            <a:noFill/>
          </a:ln>
        </p:spPr>
        <p:style>
          <a:lnRef idx="3">
            <a:schemeClr val="accent1"/>
          </a:lnRef>
          <a:fillRef idx="0">
            <a:schemeClr val="accent1"/>
          </a:fillRef>
          <a:effectRef idx="3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/>
            </a:pPr>
            <a:r>
              <a:rPr lang="ko-KR" altLang="en-US" sz="6000" dirty="0">
                <a:ln w="25400" cap="flat" cmpd="sng" algn="ctr">
                  <a:solidFill>
                    <a:schemeClr val="accent1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1"/>
                </a:solidFill>
                <a:latin typeface="+mn-ea"/>
              </a:rPr>
              <a:t>머리</a:t>
            </a:r>
          </a:p>
        </p:txBody>
      </p:sp>
      <p:sp>
        <p:nvSpPr>
          <p:cNvPr id="59" name="Speech Bubble: Rectangle with Corners Rounded 58">
            <a:extLst>
              <a:ext uri="{FF2B5EF4-FFF2-40B4-BE49-F238E27FC236}">
                <a16:creationId xmlns:a16="http://schemas.microsoft.com/office/drawing/2014/main" id="{256B2E00-B5AF-4470-AEDB-C4ABBC0A495C}"/>
              </a:ext>
            </a:extLst>
          </p:cNvPr>
          <p:cNvSpPr/>
          <p:nvPr/>
        </p:nvSpPr>
        <p:spPr>
          <a:xfrm>
            <a:off x="5906635" y="1331308"/>
            <a:ext cx="1871064" cy="1040312"/>
          </a:xfrm>
          <a:prstGeom prst="wedgeRoundRectCallout">
            <a:avLst>
              <a:gd name="adj1" fmla="val -49594"/>
              <a:gd name="adj2" fmla="val 14933"/>
              <a:gd name="adj3" fmla="val 16667"/>
            </a:avLst>
          </a:prstGeom>
          <a:solidFill>
            <a:schemeClr val="bg1"/>
          </a:solidFill>
          <a:ln w="76200">
            <a:noFill/>
          </a:ln>
        </p:spPr>
        <p:style>
          <a:lnRef idx="3">
            <a:schemeClr val="accent1"/>
          </a:lnRef>
          <a:fillRef idx="0">
            <a:schemeClr val="accent1"/>
          </a:fillRef>
          <a:effectRef idx="3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/>
            </a:pPr>
            <a:r>
              <a:rPr lang="ko-KR" altLang="en-US" sz="6000" dirty="0">
                <a:ln w="25400" cap="flat" cmpd="sng" algn="ctr">
                  <a:solidFill>
                    <a:schemeClr val="accent1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1"/>
                </a:solidFill>
                <a:latin typeface="+mn-ea"/>
              </a:rPr>
              <a:t>모기</a:t>
            </a:r>
          </a:p>
        </p:txBody>
      </p:sp>
      <p:sp>
        <p:nvSpPr>
          <p:cNvPr id="18" name="Speech Bubble: Rectangle with Corners Rounded 17">
            <a:extLst>
              <a:ext uri="{FF2B5EF4-FFF2-40B4-BE49-F238E27FC236}">
                <a16:creationId xmlns:a16="http://schemas.microsoft.com/office/drawing/2014/main" id="{03E8F0EC-E8C5-4C26-AAB9-04A66B4348E6}"/>
              </a:ext>
            </a:extLst>
          </p:cNvPr>
          <p:cNvSpPr/>
          <p:nvPr/>
        </p:nvSpPr>
        <p:spPr>
          <a:xfrm>
            <a:off x="7546361" y="322614"/>
            <a:ext cx="1871063" cy="1040312"/>
          </a:xfrm>
          <a:prstGeom prst="wedgeRoundRectCallout">
            <a:avLst>
              <a:gd name="adj1" fmla="val -49594"/>
              <a:gd name="adj2" fmla="val 14933"/>
              <a:gd name="adj3" fmla="val 16667"/>
            </a:avLst>
          </a:prstGeom>
          <a:solidFill>
            <a:schemeClr val="bg1"/>
          </a:solidFill>
          <a:ln w="76200">
            <a:noFill/>
          </a:ln>
        </p:spPr>
        <p:style>
          <a:lnRef idx="3">
            <a:schemeClr val="accent1"/>
          </a:lnRef>
          <a:fillRef idx="0">
            <a:schemeClr val="accent1"/>
          </a:fillRef>
          <a:effectRef idx="3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/>
            </a:pPr>
            <a:r>
              <a:rPr lang="ko-KR" altLang="en-US" sz="6000" dirty="0">
                <a:ln w="25400" cap="flat" cmpd="sng" algn="ctr">
                  <a:solidFill>
                    <a:schemeClr val="accent1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1"/>
                </a:solidFill>
                <a:latin typeface="+mn-ea"/>
              </a:rPr>
              <a:t>모자</a:t>
            </a:r>
          </a:p>
        </p:txBody>
      </p:sp>
      <p:sp>
        <p:nvSpPr>
          <p:cNvPr id="38" name="Speech Bubble: Rectangle with Corners Rounded 37">
            <a:extLst>
              <a:ext uri="{FF2B5EF4-FFF2-40B4-BE49-F238E27FC236}">
                <a16:creationId xmlns:a16="http://schemas.microsoft.com/office/drawing/2014/main" id="{5D7EFA8F-F8FA-48B8-B4C7-FA023E66CF3D}"/>
              </a:ext>
            </a:extLst>
          </p:cNvPr>
          <p:cNvSpPr/>
          <p:nvPr/>
        </p:nvSpPr>
        <p:spPr>
          <a:xfrm>
            <a:off x="7662030" y="1708119"/>
            <a:ext cx="1871063" cy="1040312"/>
          </a:xfrm>
          <a:prstGeom prst="wedgeRoundRectCallout">
            <a:avLst>
              <a:gd name="adj1" fmla="val -49594"/>
              <a:gd name="adj2" fmla="val 14933"/>
              <a:gd name="adj3" fmla="val 16667"/>
            </a:avLst>
          </a:prstGeom>
          <a:solidFill>
            <a:schemeClr val="bg1"/>
          </a:solidFill>
          <a:ln w="76200">
            <a:noFill/>
          </a:ln>
        </p:spPr>
        <p:style>
          <a:lnRef idx="3">
            <a:schemeClr val="accent1"/>
          </a:lnRef>
          <a:fillRef idx="0">
            <a:schemeClr val="accent1"/>
          </a:fillRef>
          <a:effectRef idx="3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/>
            </a:pPr>
            <a:r>
              <a:rPr lang="ko-KR" altLang="en-US" sz="6000" dirty="0">
                <a:ln w="25400" cap="flat" cmpd="sng" algn="ctr">
                  <a:solidFill>
                    <a:schemeClr val="accent1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1"/>
                </a:solidFill>
                <a:latin typeface="+mn-ea"/>
              </a:rPr>
              <a:t>나무</a:t>
            </a:r>
          </a:p>
        </p:txBody>
      </p:sp>
      <p:sp>
        <p:nvSpPr>
          <p:cNvPr id="39" name="Speech Bubble: Rectangle with Corners Rounded 38">
            <a:extLst>
              <a:ext uri="{FF2B5EF4-FFF2-40B4-BE49-F238E27FC236}">
                <a16:creationId xmlns:a16="http://schemas.microsoft.com/office/drawing/2014/main" id="{302049A2-77DF-4F69-9D45-787E536DD264}"/>
              </a:ext>
            </a:extLst>
          </p:cNvPr>
          <p:cNvSpPr/>
          <p:nvPr/>
        </p:nvSpPr>
        <p:spPr>
          <a:xfrm>
            <a:off x="9749591" y="369332"/>
            <a:ext cx="1871063" cy="1040312"/>
          </a:xfrm>
          <a:prstGeom prst="wedgeRoundRectCallout">
            <a:avLst>
              <a:gd name="adj1" fmla="val -49594"/>
              <a:gd name="adj2" fmla="val 14933"/>
              <a:gd name="adj3" fmla="val 16667"/>
            </a:avLst>
          </a:prstGeom>
          <a:solidFill>
            <a:schemeClr val="bg1"/>
          </a:solidFill>
          <a:ln w="76200">
            <a:noFill/>
          </a:ln>
        </p:spPr>
        <p:style>
          <a:lnRef idx="3">
            <a:schemeClr val="accent1"/>
          </a:lnRef>
          <a:fillRef idx="0">
            <a:schemeClr val="accent1"/>
          </a:fillRef>
          <a:effectRef idx="3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/>
            </a:pPr>
            <a:r>
              <a:rPr lang="ko-KR" altLang="en-US" sz="6000" dirty="0">
                <a:ln w="25400" cap="flat" cmpd="sng" algn="ctr">
                  <a:solidFill>
                    <a:schemeClr val="accent1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1"/>
                </a:solidFill>
                <a:latin typeface="+mn-ea"/>
              </a:rPr>
              <a:t>거미</a:t>
            </a:r>
          </a:p>
        </p:txBody>
      </p:sp>
      <p:sp>
        <p:nvSpPr>
          <p:cNvPr id="24" name="Speech Bubble: Rectangle with Corners Rounded 23">
            <a:extLst>
              <a:ext uri="{FF2B5EF4-FFF2-40B4-BE49-F238E27FC236}">
                <a16:creationId xmlns:a16="http://schemas.microsoft.com/office/drawing/2014/main" id="{8FA54062-2129-4470-BFE8-B4BE1859769B}"/>
              </a:ext>
            </a:extLst>
          </p:cNvPr>
          <p:cNvSpPr/>
          <p:nvPr/>
        </p:nvSpPr>
        <p:spPr>
          <a:xfrm>
            <a:off x="9577137" y="1497035"/>
            <a:ext cx="2614863" cy="1040312"/>
          </a:xfrm>
          <a:prstGeom prst="wedgeRoundRectCallout">
            <a:avLst>
              <a:gd name="adj1" fmla="val -49594"/>
              <a:gd name="adj2" fmla="val 14933"/>
              <a:gd name="adj3" fmla="val 16667"/>
            </a:avLst>
          </a:prstGeom>
          <a:solidFill>
            <a:schemeClr val="bg1"/>
          </a:solidFill>
          <a:ln w="76200">
            <a:noFill/>
          </a:ln>
        </p:spPr>
        <p:style>
          <a:lnRef idx="3">
            <a:schemeClr val="accent1"/>
          </a:lnRef>
          <a:fillRef idx="0">
            <a:schemeClr val="accent1"/>
          </a:fillRef>
          <a:effectRef idx="3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/>
            </a:pPr>
            <a:r>
              <a:rPr lang="ko-KR" altLang="en-US" sz="6000">
                <a:ln w="25400" cap="flat" cmpd="sng" algn="ctr">
                  <a:solidFill>
                    <a:schemeClr val="accent1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1"/>
                </a:solidFill>
                <a:latin typeface="+mn-ea"/>
              </a:rPr>
              <a:t>두루미</a:t>
            </a:r>
            <a:endParaRPr lang="ko-KR" altLang="en-US" sz="6000" dirty="0">
              <a:ln w="25400" cap="flat" cmpd="sng" algn="ctr">
                <a:solidFill>
                  <a:schemeClr val="accent1">
                    <a:shade val="20000"/>
                  </a:schemeClr>
                </a:solidFill>
                <a:prstDash val="solid"/>
                <a:round/>
              </a:ln>
              <a:solidFill>
                <a:schemeClr val="accent1"/>
              </a:solidFill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44672783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375E-6 -4.07407E-6 L 0.09701 -0.70324 " pathEditMode="relative" rAng="0" ptsTypes="AA">
                                      <p:cBhvr>
                                        <p:cTn id="50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844" y="-3516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6 -2.59259E-6 L 0.40469 -0.55486 " pathEditMode="relative" rAng="0" ptsTypes="AA">
                                      <p:cBhvr>
                                        <p:cTn id="54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234" y="-2775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2.96296E-6 L 0.6444 -0.68356 " pathEditMode="relative" rAng="0" ptsTypes="AA">
                                      <p:cBhvr>
                                        <p:cTn id="58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2214" y="-3419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9167E-6 4.81481E-6 L 0.20625 -0.71088 " pathEditMode="relative" rAng="0" ptsTypes="AA">
                                      <p:cBhvr>
                                        <p:cTn id="62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312" y="-3555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4.07407E-6 L 0.01536 -0.52269 " pathEditMode="relative" rAng="0" ptsTypes="AA">
                                      <p:cBhvr>
                                        <p:cTn id="66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68" y="-2613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7.40741E-7 L -0.23164 -0.56065 " pathEditMode="relative" rAng="0" ptsTypes="AA">
                                      <p:cBhvr>
                                        <p:cTn id="70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589" y="-2803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45833E-6 0 L -0.50833 -0.54352 " pathEditMode="relative" rAng="0" ptsTypes="AA">
                                      <p:cBhvr>
                                        <p:cTn id="7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5417" y="-2717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6 1.11111E-6 L -0.02539 -0.7125 " pathEditMode="relative" rAng="0" ptsTypes="AA">
                                      <p:cBhvr>
                                        <p:cTn id="78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76" y="-3562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7 4.07407E-6 L 0.05417 -0.51019 " pathEditMode="relative" rAng="0" ptsTypes="AA">
                                      <p:cBhvr>
                                        <p:cTn id="82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708" y="-2550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91667E-6 3.7037E-7 L -0.52878 -0.71088 " pathEditMode="relative" rAng="0" ptsTypes="AA">
                                      <p:cBhvr>
                                        <p:cTn id="86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445" y="-3555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04167E-6 3.7037E-6 L -0.24648 -0.50949 " pathEditMode="relative" rAng="0" ptsTypes="AA">
                                      <p:cBhvr>
                                        <p:cTn id="90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331" y="-2548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50" grpId="0" animBg="1"/>
      <p:bldP spid="47" grpId="0" animBg="1"/>
      <p:bldP spid="43" grpId="0" animBg="1"/>
      <p:bldP spid="44" grpId="0" animBg="1"/>
      <p:bldP spid="45" grpId="0" animBg="1"/>
      <p:bldP spid="59" grpId="0" animBg="1"/>
      <p:bldP spid="18" grpId="0" animBg="1"/>
      <p:bldP spid="38" grpId="0" animBg="1"/>
      <p:bldP spid="39" grpId="0" animBg="1"/>
      <p:bldP spid="2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182;p29">
            <a:extLst>
              <a:ext uri="{FF2B5EF4-FFF2-40B4-BE49-F238E27FC236}">
                <a16:creationId xmlns:a16="http://schemas.microsoft.com/office/drawing/2014/main" id="{4512CBF6-0A9D-4797-B4A2-8BD81C308D95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</a:t>
            </a:r>
            <a:r>
              <a:rPr kumimoji="0" lang="en-US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k</a:t>
            </a: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A12A358-6796-44D6-A8E6-2CB97BA30303}"/>
              </a:ext>
            </a:extLst>
          </p:cNvPr>
          <p:cNvSpPr txBox="1"/>
          <p:nvPr/>
        </p:nvSpPr>
        <p:spPr>
          <a:xfrm>
            <a:off x="0" y="0"/>
            <a:ext cx="43668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지난주에 배운 낱말을 복습해요</a:t>
            </a:r>
            <a:r>
              <a:rPr lang="en-US" altLang="ko-KR" dirty="0"/>
              <a:t>.</a:t>
            </a:r>
            <a:endParaRPr lang="en-US" dirty="0"/>
          </a:p>
        </p:txBody>
      </p:sp>
      <p:pic>
        <p:nvPicPr>
          <p:cNvPr id="28" name="Picture 27" descr="A picture containing table, food, plate, piece&#10;&#10;Description automatically generated">
            <a:extLst>
              <a:ext uri="{FF2B5EF4-FFF2-40B4-BE49-F238E27FC236}">
                <a16:creationId xmlns:a16="http://schemas.microsoft.com/office/drawing/2014/main" id="{C6A5A972-9C43-40E5-8E19-CABC1F1436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9604" y="5231975"/>
            <a:ext cx="1364922" cy="849970"/>
          </a:xfrm>
          <a:prstGeom prst="rect">
            <a:avLst/>
          </a:prstGeom>
        </p:spPr>
      </p:pic>
      <p:pic>
        <p:nvPicPr>
          <p:cNvPr id="29" name="Picture 28" descr="A close up of a banana&#10;&#10;Description automatically generated">
            <a:extLst>
              <a:ext uri="{FF2B5EF4-FFF2-40B4-BE49-F238E27FC236}">
                <a16:creationId xmlns:a16="http://schemas.microsoft.com/office/drawing/2014/main" id="{1959BAE9-A5A9-4A08-87DA-8203513597B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6034" y="5357216"/>
            <a:ext cx="1139036" cy="755279"/>
          </a:xfrm>
          <a:prstGeom prst="rect">
            <a:avLst/>
          </a:prstGeom>
        </p:spPr>
      </p:pic>
      <p:pic>
        <p:nvPicPr>
          <p:cNvPr id="30" name="Picture 29" descr="A picture containing device, drawing&#10;&#10;Description automatically generated">
            <a:extLst>
              <a:ext uri="{FF2B5EF4-FFF2-40B4-BE49-F238E27FC236}">
                <a16:creationId xmlns:a16="http://schemas.microsoft.com/office/drawing/2014/main" id="{E130691C-D170-40C8-974F-7CD06766B94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3612" y="5228772"/>
            <a:ext cx="906373" cy="925061"/>
          </a:xfrm>
          <a:prstGeom prst="rect">
            <a:avLst/>
          </a:prstGeom>
        </p:spPr>
      </p:pic>
      <p:pic>
        <p:nvPicPr>
          <p:cNvPr id="31" name="Picture 30" descr="A screenshot of a video game&#10;&#10;Description automatically generated">
            <a:extLst>
              <a:ext uri="{FF2B5EF4-FFF2-40B4-BE49-F238E27FC236}">
                <a16:creationId xmlns:a16="http://schemas.microsoft.com/office/drawing/2014/main" id="{89F4BD3C-E1E3-4921-B938-305916C3AE8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4158" y="5245553"/>
            <a:ext cx="1518058" cy="836392"/>
          </a:xfrm>
          <a:prstGeom prst="rect">
            <a:avLst/>
          </a:prstGeom>
        </p:spPr>
      </p:pic>
      <p:pic>
        <p:nvPicPr>
          <p:cNvPr id="32" name="Picture 31" descr="Water next to the ocean&#10;&#10;Description automatically generated">
            <a:extLst>
              <a:ext uri="{FF2B5EF4-FFF2-40B4-BE49-F238E27FC236}">
                <a16:creationId xmlns:a16="http://schemas.microsoft.com/office/drawing/2014/main" id="{4BFD5274-B52D-4DFA-A29A-3DAD922EFE5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31532" y="5271581"/>
            <a:ext cx="1218402" cy="810364"/>
          </a:xfrm>
          <a:prstGeom prst="rect">
            <a:avLst/>
          </a:prstGeom>
        </p:spPr>
      </p:pic>
      <p:pic>
        <p:nvPicPr>
          <p:cNvPr id="33" name="Picture 32" descr="A picture containing table, sitting, toy, bag&#10;&#10;Description automatically generated">
            <a:extLst>
              <a:ext uri="{FF2B5EF4-FFF2-40B4-BE49-F238E27FC236}">
                <a16:creationId xmlns:a16="http://schemas.microsoft.com/office/drawing/2014/main" id="{3630B288-0B74-4C2B-ABC7-95FEFCACF92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50713" y="5242565"/>
            <a:ext cx="890081" cy="923479"/>
          </a:xfrm>
          <a:prstGeom prst="rect">
            <a:avLst/>
          </a:prstGeom>
        </p:spPr>
      </p:pic>
      <p:pic>
        <p:nvPicPr>
          <p:cNvPr id="34" name="Picture 33" descr="A close up of a basket&#10;&#10;Description automatically generated">
            <a:extLst>
              <a:ext uri="{FF2B5EF4-FFF2-40B4-BE49-F238E27FC236}">
                <a16:creationId xmlns:a16="http://schemas.microsoft.com/office/drawing/2014/main" id="{AE5DCC26-9488-4858-8E70-B849A538BAA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29869" y="5185335"/>
            <a:ext cx="766880" cy="943250"/>
          </a:xfrm>
          <a:prstGeom prst="rect">
            <a:avLst/>
          </a:prstGeom>
        </p:spPr>
      </p:pic>
      <p:pic>
        <p:nvPicPr>
          <p:cNvPr id="35" name="Picture 34" descr="A picture containing sitting, table, blue, phone&#10;&#10;Description automatically generated">
            <a:extLst>
              <a:ext uri="{FF2B5EF4-FFF2-40B4-BE49-F238E27FC236}">
                <a16:creationId xmlns:a16="http://schemas.microsoft.com/office/drawing/2014/main" id="{C583F5F5-1990-4B2A-B5C4-5D7C1ED291D8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85824" y="5176988"/>
            <a:ext cx="1233661" cy="951597"/>
          </a:xfrm>
          <a:prstGeom prst="rect">
            <a:avLst/>
          </a:prstGeom>
        </p:spPr>
      </p:pic>
      <p:pic>
        <p:nvPicPr>
          <p:cNvPr id="36" name="Picture 35" descr="A picture containing clock&#10;&#10;Description automatically generated">
            <a:extLst>
              <a:ext uri="{FF2B5EF4-FFF2-40B4-BE49-F238E27FC236}">
                <a16:creationId xmlns:a16="http://schemas.microsoft.com/office/drawing/2014/main" id="{9576D1A4-D518-449F-A313-75FC96BF5992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49105" y="5228772"/>
            <a:ext cx="1448709" cy="808130"/>
          </a:xfrm>
          <a:prstGeom prst="rect">
            <a:avLst/>
          </a:prstGeom>
        </p:spPr>
      </p:pic>
      <p:sp>
        <p:nvSpPr>
          <p:cNvPr id="50" name="Speech Bubble: Rectangle with Corners Rounded 49">
            <a:extLst>
              <a:ext uri="{FF2B5EF4-FFF2-40B4-BE49-F238E27FC236}">
                <a16:creationId xmlns:a16="http://schemas.microsoft.com/office/drawing/2014/main" id="{13BBAD01-69D1-41F1-BD44-CFAAD059CD98}"/>
              </a:ext>
            </a:extLst>
          </p:cNvPr>
          <p:cNvSpPr/>
          <p:nvPr/>
        </p:nvSpPr>
        <p:spPr>
          <a:xfrm>
            <a:off x="571346" y="383313"/>
            <a:ext cx="1871063" cy="1040312"/>
          </a:xfrm>
          <a:prstGeom prst="wedgeRoundRectCallout">
            <a:avLst>
              <a:gd name="adj1" fmla="val -49594"/>
              <a:gd name="adj2" fmla="val 14933"/>
              <a:gd name="adj3" fmla="val 16667"/>
            </a:avLst>
          </a:prstGeom>
          <a:solidFill>
            <a:schemeClr val="bg1"/>
          </a:solidFill>
          <a:ln w="76200">
            <a:noFill/>
          </a:ln>
        </p:spPr>
        <p:style>
          <a:lnRef idx="3">
            <a:schemeClr val="accent1"/>
          </a:lnRef>
          <a:fillRef idx="0">
            <a:schemeClr val="accent1"/>
          </a:fillRef>
          <a:effectRef idx="3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/>
            </a:pPr>
            <a:r>
              <a:rPr lang="ko-KR" altLang="en-US" sz="6000">
                <a:ln w="25400" cap="flat" cmpd="sng" algn="ctr">
                  <a:solidFill>
                    <a:schemeClr val="accent1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1"/>
                </a:solidFill>
                <a:latin typeface="+mn-ea"/>
              </a:rPr>
              <a:t>바다</a:t>
            </a:r>
            <a:endParaRPr lang="ko-KR" altLang="en-US" sz="6000" dirty="0">
              <a:ln w="25400" cap="flat" cmpd="sng" algn="ctr">
                <a:solidFill>
                  <a:schemeClr val="accent1">
                    <a:shade val="20000"/>
                  </a:schemeClr>
                </a:solidFill>
                <a:prstDash val="solid"/>
                <a:round/>
              </a:ln>
              <a:solidFill>
                <a:schemeClr val="accent1"/>
              </a:solidFill>
              <a:latin typeface="+mn-ea"/>
            </a:endParaRPr>
          </a:p>
        </p:txBody>
      </p:sp>
      <p:sp>
        <p:nvSpPr>
          <p:cNvPr id="47" name="Speech Bubble: Rectangle with Corners Rounded 46">
            <a:extLst>
              <a:ext uri="{FF2B5EF4-FFF2-40B4-BE49-F238E27FC236}">
                <a16:creationId xmlns:a16="http://schemas.microsoft.com/office/drawing/2014/main" id="{33AF8C19-83E4-4F8F-B703-87BDCB162926}"/>
              </a:ext>
            </a:extLst>
          </p:cNvPr>
          <p:cNvSpPr/>
          <p:nvPr/>
        </p:nvSpPr>
        <p:spPr>
          <a:xfrm>
            <a:off x="571346" y="1497035"/>
            <a:ext cx="2807919" cy="1040312"/>
          </a:xfrm>
          <a:prstGeom prst="wedgeRoundRectCallout">
            <a:avLst>
              <a:gd name="adj1" fmla="val -49594"/>
              <a:gd name="adj2" fmla="val 14933"/>
              <a:gd name="adj3" fmla="val 16667"/>
            </a:avLst>
          </a:prstGeom>
          <a:solidFill>
            <a:schemeClr val="bg1"/>
          </a:solidFill>
          <a:ln w="76200">
            <a:noFill/>
          </a:ln>
        </p:spPr>
        <p:style>
          <a:lnRef idx="3">
            <a:schemeClr val="accent1"/>
          </a:lnRef>
          <a:fillRef idx="0">
            <a:schemeClr val="accent1"/>
          </a:fillRef>
          <a:effectRef idx="3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/>
            </a:pPr>
            <a:r>
              <a:rPr lang="ko-KR" altLang="en-US" sz="6000">
                <a:ln w="25400" cap="flat" cmpd="sng" algn="ctr">
                  <a:solidFill>
                    <a:schemeClr val="accent1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1"/>
                </a:solidFill>
                <a:latin typeface="+mn-ea"/>
              </a:rPr>
              <a:t>바구니</a:t>
            </a:r>
            <a:endParaRPr lang="ko-KR" altLang="en-US" sz="6000" dirty="0">
              <a:ln w="25400" cap="flat" cmpd="sng" algn="ctr">
                <a:solidFill>
                  <a:schemeClr val="accent1">
                    <a:shade val="20000"/>
                  </a:schemeClr>
                </a:solidFill>
                <a:prstDash val="solid"/>
                <a:round/>
              </a:ln>
              <a:solidFill>
                <a:schemeClr val="accent1"/>
              </a:solidFill>
              <a:latin typeface="+mn-ea"/>
            </a:endParaRPr>
          </a:p>
        </p:txBody>
      </p:sp>
      <p:sp>
        <p:nvSpPr>
          <p:cNvPr id="43" name="Speech Bubble: Rectangle with Corners Rounded 42">
            <a:extLst>
              <a:ext uri="{FF2B5EF4-FFF2-40B4-BE49-F238E27FC236}">
                <a16:creationId xmlns:a16="http://schemas.microsoft.com/office/drawing/2014/main" id="{EB66D89F-0597-4209-B517-62D4106AAA64}"/>
              </a:ext>
            </a:extLst>
          </p:cNvPr>
          <p:cNvSpPr/>
          <p:nvPr/>
        </p:nvSpPr>
        <p:spPr>
          <a:xfrm>
            <a:off x="2646539" y="322614"/>
            <a:ext cx="2620499" cy="1040312"/>
          </a:xfrm>
          <a:prstGeom prst="wedgeRoundRectCallout">
            <a:avLst>
              <a:gd name="adj1" fmla="val -49594"/>
              <a:gd name="adj2" fmla="val 14933"/>
              <a:gd name="adj3" fmla="val 16667"/>
            </a:avLst>
          </a:prstGeom>
          <a:solidFill>
            <a:schemeClr val="bg1"/>
          </a:solidFill>
          <a:ln w="76200">
            <a:noFill/>
          </a:ln>
        </p:spPr>
        <p:style>
          <a:lnRef idx="3">
            <a:schemeClr val="accent1"/>
          </a:lnRef>
          <a:fillRef idx="0">
            <a:schemeClr val="accent1"/>
          </a:fillRef>
          <a:effectRef idx="3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/>
            </a:pPr>
            <a:r>
              <a:rPr lang="ko-KR" altLang="en-US" sz="6000" dirty="0">
                <a:ln w="25400" cap="flat" cmpd="sng" algn="ctr">
                  <a:solidFill>
                    <a:schemeClr val="accent1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1"/>
                </a:solidFill>
                <a:latin typeface="+mn-ea"/>
              </a:rPr>
              <a:t>바나나</a:t>
            </a:r>
          </a:p>
        </p:txBody>
      </p:sp>
      <p:sp>
        <p:nvSpPr>
          <p:cNvPr id="44" name="Speech Bubble: Rectangle with Corners Rounded 43">
            <a:extLst>
              <a:ext uri="{FF2B5EF4-FFF2-40B4-BE49-F238E27FC236}">
                <a16:creationId xmlns:a16="http://schemas.microsoft.com/office/drawing/2014/main" id="{38BCD91A-7947-40D4-ABA9-C2558CC0499A}"/>
              </a:ext>
            </a:extLst>
          </p:cNvPr>
          <p:cNvSpPr/>
          <p:nvPr/>
        </p:nvSpPr>
        <p:spPr>
          <a:xfrm>
            <a:off x="3707418" y="1497035"/>
            <a:ext cx="1871063" cy="1040312"/>
          </a:xfrm>
          <a:prstGeom prst="wedgeRoundRectCallout">
            <a:avLst>
              <a:gd name="adj1" fmla="val -49594"/>
              <a:gd name="adj2" fmla="val 14933"/>
              <a:gd name="adj3" fmla="val 16667"/>
            </a:avLst>
          </a:prstGeom>
          <a:solidFill>
            <a:schemeClr val="bg1"/>
          </a:solidFill>
          <a:ln w="76200">
            <a:noFill/>
          </a:ln>
        </p:spPr>
        <p:style>
          <a:lnRef idx="3">
            <a:schemeClr val="accent1"/>
          </a:lnRef>
          <a:fillRef idx="0">
            <a:schemeClr val="accent1"/>
          </a:fillRef>
          <a:effectRef idx="3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/>
            </a:pPr>
            <a:r>
              <a:rPr lang="ko-KR" altLang="en-US" sz="6000" dirty="0">
                <a:ln w="25400" cap="flat" cmpd="sng" algn="ctr">
                  <a:solidFill>
                    <a:schemeClr val="accent1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1"/>
                </a:solidFill>
                <a:latin typeface="+mn-ea"/>
              </a:rPr>
              <a:t>가방</a:t>
            </a:r>
          </a:p>
        </p:txBody>
      </p:sp>
      <p:sp>
        <p:nvSpPr>
          <p:cNvPr id="45" name="Speech Bubble: Rectangle with Corners Rounded 44">
            <a:extLst>
              <a:ext uri="{FF2B5EF4-FFF2-40B4-BE49-F238E27FC236}">
                <a16:creationId xmlns:a16="http://schemas.microsoft.com/office/drawing/2014/main" id="{56044BA2-044C-4CD6-9443-E60867E2C7C5}"/>
              </a:ext>
            </a:extLst>
          </p:cNvPr>
          <p:cNvSpPr/>
          <p:nvPr/>
        </p:nvSpPr>
        <p:spPr>
          <a:xfrm>
            <a:off x="5471168" y="322615"/>
            <a:ext cx="1871063" cy="1040312"/>
          </a:xfrm>
          <a:prstGeom prst="wedgeRoundRectCallout">
            <a:avLst>
              <a:gd name="adj1" fmla="val -49594"/>
              <a:gd name="adj2" fmla="val 14933"/>
              <a:gd name="adj3" fmla="val 16667"/>
            </a:avLst>
          </a:prstGeom>
          <a:solidFill>
            <a:schemeClr val="bg1"/>
          </a:solidFill>
          <a:ln w="76200">
            <a:noFill/>
          </a:ln>
        </p:spPr>
        <p:style>
          <a:lnRef idx="3">
            <a:schemeClr val="accent1"/>
          </a:lnRef>
          <a:fillRef idx="0">
            <a:schemeClr val="accent1"/>
          </a:fillRef>
          <a:effectRef idx="3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/>
            </a:pPr>
            <a:r>
              <a:rPr lang="ko-KR" altLang="en-US" sz="6000" dirty="0">
                <a:ln w="25400" cap="flat" cmpd="sng" algn="ctr">
                  <a:solidFill>
                    <a:schemeClr val="accent1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1"/>
                </a:solidFill>
                <a:latin typeface="+mn-ea"/>
              </a:rPr>
              <a:t>버스</a:t>
            </a:r>
          </a:p>
        </p:txBody>
      </p:sp>
      <p:sp>
        <p:nvSpPr>
          <p:cNvPr id="59" name="Speech Bubble: Rectangle with Corners Rounded 58">
            <a:extLst>
              <a:ext uri="{FF2B5EF4-FFF2-40B4-BE49-F238E27FC236}">
                <a16:creationId xmlns:a16="http://schemas.microsoft.com/office/drawing/2014/main" id="{256B2E00-B5AF-4470-AEDB-C4ABBC0A495C}"/>
              </a:ext>
            </a:extLst>
          </p:cNvPr>
          <p:cNvSpPr/>
          <p:nvPr/>
        </p:nvSpPr>
        <p:spPr>
          <a:xfrm>
            <a:off x="6096000" y="1509625"/>
            <a:ext cx="1871064" cy="1040312"/>
          </a:xfrm>
          <a:prstGeom prst="wedgeRoundRectCallout">
            <a:avLst>
              <a:gd name="adj1" fmla="val -49594"/>
              <a:gd name="adj2" fmla="val 14933"/>
              <a:gd name="adj3" fmla="val 16667"/>
            </a:avLst>
          </a:prstGeom>
          <a:solidFill>
            <a:schemeClr val="bg1"/>
          </a:solidFill>
          <a:ln w="76200">
            <a:noFill/>
          </a:ln>
        </p:spPr>
        <p:style>
          <a:lnRef idx="3">
            <a:schemeClr val="accent1"/>
          </a:lnRef>
          <a:fillRef idx="0">
            <a:schemeClr val="accent1"/>
          </a:fillRef>
          <a:effectRef idx="3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/>
            </a:pPr>
            <a:r>
              <a:rPr lang="ko-KR" altLang="en-US" sz="6000" dirty="0">
                <a:ln w="25400" cap="flat" cmpd="sng" algn="ctr">
                  <a:solidFill>
                    <a:schemeClr val="accent1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1"/>
                </a:solidFill>
                <a:latin typeface="+mn-ea"/>
              </a:rPr>
              <a:t>두부</a:t>
            </a:r>
          </a:p>
        </p:txBody>
      </p:sp>
      <p:sp>
        <p:nvSpPr>
          <p:cNvPr id="18" name="Speech Bubble: Rectangle with Corners Rounded 17">
            <a:extLst>
              <a:ext uri="{FF2B5EF4-FFF2-40B4-BE49-F238E27FC236}">
                <a16:creationId xmlns:a16="http://schemas.microsoft.com/office/drawing/2014/main" id="{03E8F0EC-E8C5-4C26-AAB9-04A66B4348E6}"/>
              </a:ext>
            </a:extLst>
          </p:cNvPr>
          <p:cNvSpPr/>
          <p:nvPr/>
        </p:nvSpPr>
        <p:spPr>
          <a:xfrm>
            <a:off x="7546361" y="322614"/>
            <a:ext cx="1871063" cy="1040312"/>
          </a:xfrm>
          <a:prstGeom prst="wedgeRoundRectCallout">
            <a:avLst>
              <a:gd name="adj1" fmla="val -49594"/>
              <a:gd name="adj2" fmla="val 14933"/>
              <a:gd name="adj3" fmla="val 16667"/>
            </a:avLst>
          </a:prstGeom>
          <a:solidFill>
            <a:schemeClr val="bg1"/>
          </a:solidFill>
          <a:ln w="76200">
            <a:noFill/>
          </a:ln>
        </p:spPr>
        <p:style>
          <a:lnRef idx="3">
            <a:schemeClr val="accent1"/>
          </a:lnRef>
          <a:fillRef idx="0">
            <a:schemeClr val="accent1"/>
          </a:fillRef>
          <a:effectRef idx="3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/>
            </a:pPr>
            <a:r>
              <a:rPr lang="ko-KR" altLang="en-US" sz="6000" dirty="0">
                <a:ln w="25400" cap="flat" cmpd="sng" algn="ctr">
                  <a:solidFill>
                    <a:schemeClr val="accent1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1"/>
                </a:solidFill>
                <a:latin typeface="+mn-ea"/>
              </a:rPr>
              <a:t>비누</a:t>
            </a:r>
          </a:p>
        </p:txBody>
      </p:sp>
      <p:sp>
        <p:nvSpPr>
          <p:cNvPr id="38" name="Speech Bubble: Rectangle with Corners Rounded 37">
            <a:extLst>
              <a:ext uri="{FF2B5EF4-FFF2-40B4-BE49-F238E27FC236}">
                <a16:creationId xmlns:a16="http://schemas.microsoft.com/office/drawing/2014/main" id="{5D7EFA8F-F8FA-48B8-B4C7-FA023E66CF3D}"/>
              </a:ext>
            </a:extLst>
          </p:cNvPr>
          <p:cNvSpPr/>
          <p:nvPr/>
        </p:nvSpPr>
        <p:spPr>
          <a:xfrm>
            <a:off x="8450516" y="1509625"/>
            <a:ext cx="1871063" cy="1040312"/>
          </a:xfrm>
          <a:prstGeom prst="wedgeRoundRectCallout">
            <a:avLst>
              <a:gd name="adj1" fmla="val -49594"/>
              <a:gd name="adj2" fmla="val 14933"/>
              <a:gd name="adj3" fmla="val 16667"/>
            </a:avLst>
          </a:prstGeom>
          <a:solidFill>
            <a:schemeClr val="bg1"/>
          </a:solidFill>
          <a:ln w="76200">
            <a:noFill/>
          </a:ln>
        </p:spPr>
        <p:style>
          <a:lnRef idx="3">
            <a:schemeClr val="accent1"/>
          </a:lnRef>
          <a:fillRef idx="0">
            <a:schemeClr val="accent1"/>
          </a:fillRef>
          <a:effectRef idx="3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/>
            </a:pPr>
            <a:r>
              <a:rPr lang="ko-KR" altLang="en-US" sz="6000" dirty="0">
                <a:ln w="25400" cap="flat" cmpd="sng" algn="ctr">
                  <a:solidFill>
                    <a:schemeClr val="accent1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1"/>
                </a:solidFill>
                <a:latin typeface="+mn-ea"/>
              </a:rPr>
              <a:t>나비</a:t>
            </a:r>
          </a:p>
        </p:txBody>
      </p:sp>
      <p:sp>
        <p:nvSpPr>
          <p:cNvPr id="39" name="Speech Bubble: Rectangle with Corners Rounded 38">
            <a:extLst>
              <a:ext uri="{FF2B5EF4-FFF2-40B4-BE49-F238E27FC236}">
                <a16:creationId xmlns:a16="http://schemas.microsoft.com/office/drawing/2014/main" id="{302049A2-77DF-4F69-9D45-787E536DD264}"/>
              </a:ext>
            </a:extLst>
          </p:cNvPr>
          <p:cNvSpPr/>
          <p:nvPr/>
        </p:nvSpPr>
        <p:spPr>
          <a:xfrm>
            <a:off x="9545461" y="395964"/>
            <a:ext cx="2646539" cy="1040312"/>
          </a:xfrm>
          <a:prstGeom prst="wedgeRoundRectCallout">
            <a:avLst>
              <a:gd name="adj1" fmla="val -49594"/>
              <a:gd name="adj2" fmla="val 14933"/>
              <a:gd name="adj3" fmla="val 16667"/>
            </a:avLst>
          </a:prstGeom>
          <a:solidFill>
            <a:schemeClr val="bg1"/>
          </a:solidFill>
          <a:ln w="76200">
            <a:noFill/>
          </a:ln>
        </p:spPr>
        <p:style>
          <a:lnRef idx="3">
            <a:schemeClr val="accent1"/>
          </a:lnRef>
          <a:fillRef idx="0">
            <a:schemeClr val="accent1"/>
          </a:fillRef>
          <a:effectRef idx="3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/>
            </a:pPr>
            <a:r>
              <a:rPr lang="ko-KR" altLang="en-US" sz="6000" dirty="0">
                <a:ln w="25400" cap="flat" cmpd="sng" algn="ctr">
                  <a:solidFill>
                    <a:schemeClr val="accent1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1"/>
                </a:solidFill>
                <a:latin typeface="+mn-ea"/>
              </a:rPr>
              <a:t>디비디</a:t>
            </a:r>
          </a:p>
        </p:txBody>
      </p:sp>
    </p:spTree>
    <p:extLst>
      <p:ext uri="{BB962C8B-B14F-4D97-AF65-F5344CB8AC3E}">
        <p14:creationId xmlns:p14="http://schemas.microsoft.com/office/powerpoint/2010/main" val="391307901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9167E-6 3.7037E-6 L 0.64375 -0.70162 " pathEditMode="relative" rAng="0" ptsTypes="AA">
                                      <p:cBhvr>
                                        <p:cTn id="42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2188" y="-3509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125E-6 1.48148E-6 L 0.42148 -0.53009 " pathEditMode="relative" rAng="0" ptsTypes="AA">
                                      <p:cBhvr>
                                        <p:cTn id="46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068" y="-2650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1.11111E-6 L 0.05664 -0.70903 " pathEditMode="relative" rAng="0" ptsTypes="AA">
                                      <p:cBhvr>
                                        <p:cTn id="50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826" y="-3546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9167E-6 -1.11111E-6 L 0.56615 -0.69051 " pathEditMode="relative" rAng="0" ptsTypes="AA">
                                      <p:cBhvr>
                                        <p:cTn id="54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8307" y="-3453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58333E-6 -4.44444E-6 L 0.04467 -0.70162 " pathEditMode="relative" rAng="0" ptsTypes="AA">
                                      <p:cBhvr>
                                        <p:cTn id="58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27" y="-3509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0833E-6 2.22222E-6 L -0.49804 -0.69144 " pathEditMode="relative" rAng="0" ptsTypes="AA">
                                      <p:cBhvr>
                                        <p:cTn id="62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909" y="-3458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7 -2.96296E-6 L -0.35846 -0.54328 " pathEditMode="relative" rAng="0" ptsTypes="AA">
                                      <p:cBhvr>
                                        <p:cTn id="66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930" y="-2717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91667E-6 1.48148E-6 L -0.65547 -0.53704 " pathEditMode="relative" rAng="0" ptsTypes="AA">
                                      <p:cBhvr>
                                        <p:cTn id="70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2773" y="-2685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75E-6 4.44444E-6 L -0.14024 -0.52963 " pathEditMode="relative" rAng="0" ptsTypes="AA">
                                      <p:cBhvr>
                                        <p:cTn id="74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018" y="-2648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" grpId="0" animBg="1"/>
      <p:bldP spid="47" grpId="0" animBg="1"/>
      <p:bldP spid="43" grpId="0" animBg="1"/>
      <p:bldP spid="44" grpId="0" animBg="1"/>
      <p:bldP spid="45" grpId="0" animBg="1"/>
      <p:bldP spid="59" grpId="0" animBg="1"/>
      <p:bldP spid="18" grpId="0" animBg="1"/>
      <p:bldP spid="38" grpId="0" animBg="1"/>
      <p:bldP spid="39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182;p29">
            <a:extLst>
              <a:ext uri="{FF2B5EF4-FFF2-40B4-BE49-F238E27FC236}">
                <a16:creationId xmlns:a16="http://schemas.microsoft.com/office/drawing/2014/main" id="{4512CBF6-0A9D-4797-B4A2-8BD81C308D95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</a:t>
            </a:r>
            <a:r>
              <a:rPr kumimoji="0" lang="en-US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k</a:t>
            </a: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A12A358-6796-44D6-A8E6-2CB97BA30303}"/>
              </a:ext>
            </a:extLst>
          </p:cNvPr>
          <p:cNvSpPr txBox="1"/>
          <p:nvPr/>
        </p:nvSpPr>
        <p:spPr>
          <a:xfrm>
            <a:off x="0" y="0"/>
            <a:ext cx="43668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지난주에 배운 낱말을 복습해요</a:t>
            </a:r>
            <a:r>
              <a:rPr lang="en-US" altLang="ko-KR" dirty="0"/>
              <a:t>.</a:t>
            </a:r>
            <a:endParaRPr lang="en-US" dirty="0"/>
          </a:p>
        </p:txBody>
      </p:sp>
      <p:pic>
        <p:nvPicPr>
          <p:cNvPr id="22" name="Picture 2" descr="사다리, 단계, 노치, 성공, 사업, 경력, 높은, 최대, 목표, 등반, 프로 모션, 맨 위로">
            <a:extLst>
              <a:ext uri="{FF2B5EF4-FFF2-40B4-BE49-F238E27FC236}">
                <a16:creationId xmlns:a16="http://schemas.microsoft.com/office/drawing/2014/main" id="{872EC8F2-27CF-4B6D-ACC0-B41814FFA9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944" y="5114489"/>
            <a:ext cx="480363" cy="9607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2" descr="Free seesaw Clipart">
            <a:extLst>
              <a:ext uri="{FF2B5EF4-FFF2-40B4-BE49-F238E27FC236}">
                <a16:creationId xmlns:a16="http://schemas.microsoft.com/office/drawing/2014/main" id="{56CE0AFA-208B-4924-850B-7759949473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9970" y="5266559"/>
            <a:ext cx="1371344" cy="7444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2" descr="사자, 라이온 킹, 숲의 왕 사자, 브라운 숲">
            <a:extLst>
              <a:ext uri="{FF2B5EF4-FFF2-40B4-BE49-F238E27FC236}">
                <a16:creationId xmlns:a16="http://schemas.microsoft.com/office/drawing/2014/main" id="{3849B8F6-861B-40FF-8B54-34CC80592A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6539" y="5189348"/>
            <a:ext cx="1572887" cy="8847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4" descr="남자 요리사, 요리사, 남자, 음식, 남성, 부엌, 레스토랑, 조리, 전문가, 사람들, 기술">
            <a:extLst>
              <a:ext uri="{FF2B5EF4-FFF2-40B4-BE49-F238E27FC236}">
                <a16:creationId xmlns:a16="http://schemas.microsoft.com/office/drawing/2014/main" id="{CA73D66D-D5DB-475D-BDB8-DFDF2176DB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2949" y="5194287"/>
            <a:ext cx="605927" cy="8798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2" descr="소, 가축, 팜, 농촌, 농업, 가정적인, 낙농, 초원, 시골">
            <a:extLst>
              <a:ext uri="{FF2B5EF4-FFF2-40B4-BE49-F238E27FC236}">
                <a16:creationId xmlns:a16="http://schemas.microsoft.com/office/drawing/2014/main" id="{C2F73B8C-2835-4BBD-BB68-5B00C50BE5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99408" y="5304261"/>
            <a:ext cx="1039469" cy="7796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2" descr="Rosenzweig, 박차, Emergences, 가시, Rosebush, 가시가있는">
            <a:extLst>
              <a:ext uri="{FF2B5EF4-FFF2-40B4-BE49-F238E27FC236}">
                <a16:creationId xmlns:a16="http://schemas.microsoft.com/office/drawing/2014/main" id="{17762DD8-617B-4E32-A9E0-E5FF3AF979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12333" y="5327630"/>
            <a:ext cx="1119700" cy="7464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" name="Picture 8" descr="사과, 과일, 레드 애플, 애플, 비타민, 맛있는, 건강한, 달콤한, 빨강, 신선한, 익은, 자연">
            <a:extLst>
              <a:ext uri="{FF2B5EF4-FFF2-40B4-BE49-F238E27FC236}">
                <a16:creationId xmlns:a16="http://schemas.microsoft.com/office/drawing/2014/main" id="{F88B049D-5417-47DD-97D8-07DDE03BF29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455" r="22106"/>
          <a:stretch/>
        </p:blipFill>
        <p:spPr bwMode="auto">
          <a:xfrm>
            <a:off x="8314174" y="5201735"/>
            <a:ext cx="1119700" cy="8599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" name="Picture 2">
            <a:extLst>
              <a:ext uri="{FF2B5EF4-FFF2-40B4-BE49-F238E27FC236}">
                <a16:creationId xmlns:a16="http://schemas.microsoft.com/office/drawing/2014/main" id="{06E33CDD-9389-4E07-8DA0-449E17E77E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44957" y="5176960"/>
            <a:ext cx="884748" cy="8847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" name="Picture 40" descr="A close up of a toy doll&#10;&#10;Description automatically generated">
            <a:extLst>
              <a:ext uri="{FF2B5EF4-FFF2-40B4-BE49-F238E27FC236}">
                <a16:creationId xmlns:a16="http://schemas.microsoft.com/office/drawing/2014/main" id="{6AD127C3-FF86-4686-BF9F-4B9CE472E65E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40293" y="5181774"/>
            <a:ext cx="714076" cy="914018"/>
          </a:xfrm>
          <a:prstGeom prst="rect">
            <a:avLst/>
          </a:prstGeom>
        </p:spPr>
      </p:pic>
      <p:sp>
        <p:nvSpPr>
          <p:cNvPr id="50" name="Speech Bubble: Rectangle with Corners Rounded 49">
            <a:extLst>
              <a:ext uri="{FF2B5EF4-FFF2-40B4-BE49-F238E27FC236}">
                <a16:creationId xmlns:a16="http://schemas.microsoft.com/office/drawing/2014/main" id="{13BBAD01-69D1-41F1-BD44-CFAAD059CD98}"/>
              </a:ext>
            </a:extLst>
          </p:cNvPr>
          <p:cNvSpPr/>
          <p:nvPr/>
        </p:nvSpPr>
        <p:spPr>
          <a:xfrm>
            <a:off x="183944" y="383313"/>
            <a:ext cx="2646539" cy="1040312"/>
          </a:xfrm>
          <a:prstGeom prst="wedgeRoundRectCallout">
            <a:avLst>
              <a:gd name="adj1" fmla="val -49594"/>
              <a:gd name="adj2" fmla="val 14933"/>
              <a:gd name="adj3" fmla="val 16667"/>
            </a:avLst>
          </a:prstGeom>
          <a:solidFill>
            <a:schemeClr val="bg1"/>
          </a:solidFill>
          <a:ln w="76200">
            <a:noFill/>
          </a:ln>
        </p:spPr>
        <p:style>
          <a:lnRef idx="3">
            <a:schemeClr val="accent1"/>
          </a:lnRef>
          <a:fillRef idx="0">
            <a:schemeClr val="accent1"/>
          </a:fillRef>
          <a:effectRef idx="3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/>
            </a:pPr>
            <a:r>
              <a:rPr lang="ko-KR" altLang="en-US" sz="6000" dirty="0">
                <a:ln w="25400" cap="flat" cmpd="sng" algn="ctr">
                  <a:solidFill>
                    <a:schemeClr val="accent1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1"/>
                </a:solidFill>
                <a:latin typeface="+mn-ea"/>
              </a:rPr>
              <a:t>사다리</a:t>
            </a:r>
          </a:p>
        </p:txBody>
      </p:sp>
      <p:sp>
        <p:nvSpPr>
          <p:cNvPr id="47" name="Speech Bubble: Rectangle with Corners Rounded 46">
            <a:extLst>
              <a:ext uri="{FF2B5EF4-FFF2-40B4-BE49-F238E27FC236}">
                <a16:creationId xmlns:a16="http://schemas.microsoft.com/office/drawing/2014/main" id="{33AF8C19-83E4-4F8F-B703-87BDCB162926}"/>
              </a:ext>
            </a:extLst>
          </p:cNvPr>
          <p:cNvSpPr/>
          <p:nvPr/>
        </p:nvSpPr>
        <p:spPr>
          <a:xfrm>
            <a:off x="1049971" y="1497035"/>
            <a:ext cx="1871064" cy="1040312"/>
          </a:xfrm>
          <a:prstGeom prst="wedgeRoundRectCallout">
            <a:avLst>
              <a:gd name="adj1" fmla="val -49594"/>
              <a:gd name="adj2" fmla="val 14933"/>
              <a:gd name="adj3" fmla="val 16667"/>
            </a:avLst>
          </a:prstGeom>
          <a:solidFill>
            <a:schemeClr val="bg1"/>
          </a:solidFill>
          <a:ln w="76200">
            <a:noFill/>
          </a:ln>
        </p:spPr>
        <p:style>
          <a:lnRef idx="3">
            <a:schemeClr val="accent1"/>
          </a:lnRef>
          <a:fillRef idx="0">
            <a:schemeClr val="accent1"/>
          </a:fillRef>
          <a:effectRef idx="3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/>
            </a:pPr>
            <a:r>
              <a:rPr lang="ko-KR" altLang="en-US" sz="6000">
                <a:ln w="25400" cap="flat" cmpd="sng" algn="ctr">
                  <a:solidFill>
                    <a:schemeClr val="accent1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1"/>
                </a:solidFill>
                <a:latin typeface="+mn-ea"/>
              </a:rPr>
              <a:t>사자</a:t>
            </a:r>
            <a:endParaRPr lang="ko-KR" altLang="en-US" sz="6000" dirty="0">
              <a:ln w="25400" cap="flat" cmpd="sng" algn="ctr">
                <a:solidFill>
                  <a:schemeClr val="accent1">
                    <a:shade val="20000"/>
                  </a:schemeClr>
                </a:solidFill>
                <a:prstDash val="solid"/>
                <a:round/>
              </a:ln>
              <a:solidFill>
                <a:schemeClr val="accent1"/>
              </a:solidFill>
              <a:latin typeface="+mn-ea"/>
            </a:endParaRPr>
          </a:p>
        </p:txBody>
      </p:sp>
      <p:sp>
        <p:nvSpPr>
          <p:cNvPr id="43" name="Speech Bubble: Rectangle with Corners Rounded 42">
            <a:extLst>
              <a:ext uri="{FF2B5EF4-FFF2-40B4-BE49-F238E27FC236}">
                <a16:creationId xmlns:a16="http://schemas.microsoft.com/office/drawing/2014/main" id="{EB66D89F-0597-4209-B517-62D4106AAA64}"/>
              </a:ext>
            </a:extLst>
          </p:cNvPr>
          <p:cNvSpPr/>
          <p:nvPr/>
        </p:nvSpPr>
        <p:spPr>
          <a:xfrm>
            <a:off x="3162650" y="263748"/>
            <a:ext cx="1871063" cy="1040312"/>
          </a:xfrm>
          <a:prstGeom prst="wedgeRoundRectCallout">
            <a:avLst>
              <a:gd name="adj1" fmla="val -49594"/>
              <a:gd name="adj2" fmla="val 14933"/>
              <a:gd name="adj3" fmla="val 16667"/>
            </a:avLst>
          </a:prstGeom>
          <a:solidFill>
            <a:schemeClr val="bg1"/>
          </a:solidFill>
          <a:ln w="76200">
            <a:noFill/>
          </a:ln>
        </p:spPr>
        <p:style>
          <a:lnRef idx="3">
            <a:schemeClr val="accent1"/>
          </a:lnRef>
          <a:fillRef idx="0">
            <a:schemeClr val="accent1"/>
          </a:fillRef>
          <a:effectRef idx="3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/>
            </a:pPr>
            <a:r>
              <a:rPr lang="ko-KR" altLang="en-US" sz="6000">
                <a:ln w="25400" cap="flat" cmpd="sng" algn="ctr">
                  <a:solidFill>
                    <a:schemeClr val="accent1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1"/>
                </a:solidFill>
                <a:latin typeface="+mn-ea"/>
              </a:rPr>
              <a:t>사과</a:t>
            </a:r>
            <a:endParaRPr lang="ko-KR" altLang="en-US" sz="6000" dirty="0">
              <a:ln w="25400" cap="flat" cmpd="sng" algn="ctr">
                <a:solidFill>
                  <a:schemeClr val="accent1">
                    <a:shade val="20000"/>
                  </a:schemeClr>
                </a:solidFill>
                <a:prstDash val="solid"/>
                <a:round/>
              </a:ln>
              <a:solidFill>
                <a:schemeClr val="accent1"/>
              </a:solidFill>
              <a:latin typeface="+mn-ea"/>
            </a:endParaRPr>
          </a:p>
        </p:txBody>
      </p:sp>
      <p:sp>
        <p:nvSpPr>
          <p:cNvPr id="44" name="Speech Bubble: Rectangle with Corners Rounded 43">
            <a:extLst>
              <a:ext uri="{FF2B5EF4-FFF2-40B4-BE49-F238E27FC236}">
                <a16:creationId xmlns:a16="http://schemas.microsoft.com/office/drawing/2014/main" id="{38BCD91A-7947-40D4-ABA9-C2558CC0499A}"/>
              </a:ext>
            </a:extLst>
          </p:cNvPr>
          <p:cNvSpPr/>
          <p:nvPr/>
        </p:nvSpPr>
        <p:spPr>
          <a:xfrm>
            <a:off x="3321402" y="1463673"/>
            <a:ext cx="2711116" cy="1040312"/>
          </a:xfrm>
          <a:prstGeom prst="wedgeRoundRectCallout">
            <a:avLst>
              <a:gd name="adj1" fmla="val -49594"/>
              <a:gd name="adj2" fmla="val 14933"/>
              <a:gd name="adj3" fmla="val 16667"/>
            </a:avLst>
          </a:prstGeom>
          <a:solidFill>
            <a:schemeClr val="bg1"/>
          </a:solidFill>
          <a:ln w="76200">
            <a:noFill/>
          </a:ln>
        </p:spPr>
        <p:style>
          <a:lnRef idx="3">
            <a:schemeClr val="accent1"/>
          </a:lnRef>
          <a:fillRef idx="0">
            <a:schemeClr val="accent1"/>
          </a:fillRef>
          <a:effectRef idx="3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/>
            </a:pPr>
            <a:r>
              <a:rPr lang="ko-KR" altLang="en-US" sz="6000">
                <a:ln w="25400" cap="flat" cmpd="sng" algn="ctr">
                  <a:solidFill>
                    <a:schemeClr val="accent1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1"/>
                </a:solidFill>
                <a:latin typeface="+mn-ea"/>
              </a:rPr>
              <a:t>요리사</a:t>
            </a:r>
            <a:endParaRPr lang="ko-KR" altLang="en-US" sz="6000" dirty="0">
              <a:ln w="25400" cap="flat" cmpd="sng" algn="ctr">
                <a:solidFill>
                  <a:schemeClr val="accent1">
                    <a:shade val="20000"/>
                  </a:schemeClr>
                </a:solidFill>
                <a:prstDash val="solid"/>
                <a:round/>
              </a:ln>
              <a:solidFill>
                <a:schemeClr val="accent1"/>
              </a:solidFill>
              <a:latin typeface="+mn-ea"/>
            </a:endParaRPr>
          </a:p>
        </p:txBody>
      </p:sp>
      <p:sp>
        <p:nvSpPr>
          <p:cNvPr id="45" name="Speech Bubble: Rectangle with Corners Rounded 44">
            <a:extLst>
              <a:ext uri="{FF2B5EF4-FFF2-40B4-BE49-F238E27FC236}">
                <a16:creationId xmlns:a16="http://schemas.microsoft.com/office/drawing/2014/main" id="{56044BA2-044C-4CD6-9443-E60867E2C7C5}"/>
              </a:ext>
            </a:extLst>
          </p:cNvPr>
          <p:cNvSpPr/>
          <p:nvPr/>
        </p:nvSpPr>
        <p:spPr>
          <a:xfrm>
            <a:off x="5471168" y="322615"/>
            <a:ext cx="1871063" cy="1040312"/>
          </a:xfrm>
          <a:prstGeom prst="wedgeRoundRectCallout">
            <a:avLst>
              <a:gd name="adj1" fmla="val -49594"/>
              <a:gd name="adj2" fmla="val 14933"/>
              <a:gd name="adj3" fmla="val 16667"/>
            </a:avLst>
          </a:prstGeom>
          <a:solidFill>
            <a:schemeClr val="bg1"/>
          </a:solidFill>
          <a:ln w="76200">
            <a:noFill/>
          </a:ln>
        </p:spPr>
        <p:style>
          <a:lnRef idx="3">
            <a:schemeClr val="accent1"/>
          </a:lnRef>
          <a:fillRef idx="0">
            <a:schemeClr val="accent1"/>
          </a:fillRef>
          <a:effectRef idx="3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/>
            </a:pPr>
            <a:r>
              <a:rPr lang="ko-KR" altLang="en-US" sz="6000" dirty="0">
                <a:ln w="25400" cap="flat" cmpd="sng" algn="ctr">
                  <a:solidFill>
                    <a:schemeClr val="accent1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1"/>
                </a:solidFill>
                <a:latin typeface="+mn-ea"/>
              </a:rPr>
              <a:t>서울</a:t>
            </a:r>
          </a:p>
        </p:txBody>
      </p:sp>
      <p:sp>
        <p:nvSpPr>
          <p:cNvPr id="59" name="Speech Bubble: Rectangle with Corners Rounded 58">
            <a:extLst>
              <a:ext uri="{FF2B5EF4-FFF2-40B4-BE49-F238E27FC236}">
                <a16:creationId xmlns:a16="http://schemas.microsoft.com/office/drawing/2014/main" id="{256B2E00-B5AF-4470-AEDB-C4ABBC0A495C}"/>
              </a:ext>
            </a:extLst>
          </p:cNvPr>
          <p:cNvSpPr/>
          <p:nvPr/>
        </p:nvSpPr>
        <p:spPr>
          <a:xfrm>
            <a:off x="6591734" y="1473222"/>
            <a:ext cx="1299565" cy="1040312"/>
          </a:xfrm>
          <a:prstGeom prst="wedgeRoundRectCallout">
            <a:avLst>
              <a:gd name="adj1" fmla="val -49594"/>
              <a:gd name="adj2" fmla="val 14933"/>
              <a:gd name="adj3" fmla="val 16667"/>
            </a:avLst>
          </a:prstGeom>
          <a:solidFill>
            <a:schemeClr val="bg1"/>
          </a:solidFill>
          <a:ln w="76200">
            <a:noFill/>
          </a:ln>
        </p:spPr>
        <p:style>
          <a:lnRef idx="3">
            <a:schemeClr val="accent1"/>
          </a:lnRef>
          <a:fillRef idx="0">
            <a:schemeClr val="accent1"/>
          </a:fillRef>
          <a:effectRef idx="3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/>
            </a:pPr>
            <a:r>
              <a:rPr lang="ko-KR" altLang="en-US" sz="6000" dirty="0">
                <a:ln w="25400" cap="flat" cmpd="sng" algn="ctr">
                  <a:solidFill>
                    <a:schemeClr val="accent1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1"/>
                </a:solidFill>
                <a:latin typeface="+mn-ea"/>
              </a:rPr>
              <a:t>소</a:t>
            </a:r>
          </a:p>
        </p:txBody>
      </p:sp>
      <p:sp>
        <p:nvSpPr>
          <p:cNvPr id="18" name="Speech Bubble: Rectangle with Corners Rounded 17">
            <a:extLst>
              <a:ext uri="{FF2B5EF4-FFF2-40B4-BE49-F238E27FC236}">
                <a16:creationId xmlns:a16="http://schemas.microsoft.com/office/drawing/2014/main" id="{03E8F0EC-E8C5-4C26-AAB9-04A66B4348E6}"/>
              </a:ext>
            </a:extLst>
          </p:cNvPr>
          <p:cNvSpPr/>
          <p:nvPr/>
        </p:nvSpPr>
        <p:spPr>
          <a:xfrm>
            <a:off x="7779686" y="263748"/>
            <a:ext cx="1871063" cy="1040312"/>
          </a:xfrm>
          <a:prstGeom prst="wedgeRoundRectCallout">
            <a:avLst>
              <a:gd name="adj1" fmla="val -49594"/>
              <a:gd name="adj2" fmla="val 14933"/>
              <a:gd name="adj3" fmla="val 16667"/>
            </a:avLst>
          </a:prstGeom>
          <a:solidFill>
            <a:schemeClr val="bg1"/>
          </a:solidFill>
          <a:ln w="76200">
            <a:noFill/>
          </a:ln>
        </p:spPr>
        <p:style>
          <a:lnRef idx="3">
            <a:schemeClr val="accent1"/>
          </a:lnRef>
          <a:fillRef idx="0">
            <a:schemeClr val="accent1"/>
          </a:fillRef>
          <a:effectRef idx="3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/>
            </a:pPr>
            <a:r>
              <a:rPr lang="ko-KR" altLang="en-US" sz="6000" dirty="0">
                <a:ln w="25400" cap="flat" cmpd="sng" algn="ctr">
                  <a:solidFill>
                    <a:schemeClr val="accent1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1"/>
                </a:solidFill>
                <a:latin typeface="+mn-ea"/>
              </a:rPr>
              <a:t>가수</a:t>
            </a:r>
          </a:p>
        </p:txBody>
      </p:sp>
      <p:sp>
        <p:nvSpPr>
          <p:cNvPr id="38" name="Speech Bubble: Rectangle with Corners Rounded 37">
            <a:extLst>
              <a:ext uri="{FF2B5EF4-FFF2-40B4-BE49-F238E27FC236}">
                <a16:creationId xmlns:a16="http://schemas.microsoft.com/office/drawing/2014/main" id="{5D7EFA8F-F8FA-48B8-B4C7-FA023E66CF3D}"/>
              </a:ext>
            </a:extLst>
          </p:cNvPr>
          <p:cNvSpPr/>
          <p:nvPr/>
        </p:nvSpPr>
        <p:spPr>
          <a:xfrm>
            <a:off x="8450516" y="1509625"/>
            <a:ext cx="1871063" cy="1040312"/>
          </a:xfrm>
          <a:prstGeom prst="wedgeRoundRectCallout">
            <a:avLst>
              <a:gd name="adj1" fmla="val -49594"/>
              <a:gd name="adj2" fmla="val 14933"/>
              <a:gd name="adj3" fmla="val 16667"/>
            </a:avLst>
          </a:prstGeom>
          <a:solidFill>
            <a:schemeClr val="bg1"/>
          </a:solidFill>
          <a:ln w="76200">
            <a:noFill/>
          </a:ln>
        </p:spPr>
        <p:style>
          <a:lnRef idx="3">
            <a:schemeClr val="accent1"/>
          </a:lnRef>
          <a:fillRef idx="0">
            <a:schemeClr val="accent1"/>
          </a:fillRef>
          <a:effectRef idx="3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/>
            </a:pPr>
            <a:r>
              <a:rPr lang="ko-KR" altLang="en-US" sz="6000" dirty="0">
                <a:ln w="25400" cap="flat" cmpd="sng" algn="ctr">
                  <a:solidFill>
                    <a:schemeClr val="accent1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1"/>
                </a:solidFill>
                <a:latin typeface="+mn-ea"/>
              </a:rPr>
              <a:t>시소</a:t>
            </a:r>
          </a:p>
        </p:txBody>
      </p:sp>
      <p:sp>
        <p:nvSpPr>
          <p:cNvPr id="39" name="Speech Bubble: Rectangle with Corners Rounded 38">
            <a:extLst>
              <a:ext uri="{FF2B5EF4-FFF2-40B4-BE49-F238E27FC236}">
                <a16:creationId xmlns:a16="http://schemas.microsoft.com/office/drawing/2014/main" id="{302049A2-77DF-4F69-9D45-787E536DD264}"/>
              </a:ext>
            </a:extLst>
          </p:cNvPr>
          <p:cNvSpPr/>
          <p:nvPr/>
        </p:nvSpPr>
        <p:spPr>
          <a:xfrm>
            <a:off x="9854879" y="367634"/>
            <a:ext cx="1871063" cy="1040312"/>
          </a:xfrm>
          <a:prstGeom prst="wedgeRoundRectCallout">
            <a:avLst>
              <a:gd name="adj1" fmla="val -49594"/>
              <a:gd name="adj2" fmla="val 14933"/>
              <a:gd name="adj3" fmla="val 16667"/>
            </a:avLst>
          </a:prstGeom>
          <a:solidFill>
            <a:schemeClr val="bg1"/>
          </a:solidFill>
          <a:ln w="76200">
            <a:noFill/>
          </a:ln>
        </p:spPr>
        <p:style>
          <a:lnRef idx="3">
            <a:schemeClr val="accent1"/>
          </a:lnRef>
          <a:fillRef idx="0">
            <a:schemeClr val="accent1"/>
          </a:fillRef>
          <a:effectRef idx="3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/>
            </a:pPr>
            <a:r>
              <a:rPr lang="ko-KR" altLang="en-US" sz="6000">
                <a:ln w="25400" cap="flat" cmpd="sng" algn="ctr">
                  <a:solidFill>
                    <a:schemeClr val="accent1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1"/>
                </a:solidFill>
                <a:latin typeface="+mn-ea"/>
              </a:rPr>
              <a:t>가시</a:t>
            </a:r>
            <a:endParaRPr lang="ko-KR" altLang="en-US" sz="6000" dirty="0">
              <a:ln w="25400" cap="flat" cmpd="sng" algn="ctr">
                <a:solidFill>
                  <a:schemeClr val="accent1">
                    <a:shade val="20000"/>
                  </a:schemeClr>
                </a:solidFill>
                <a:prstDash val="solid"/>
                <a:round/>
              </a:ln>
              <a:solidFill>
                <a:schemeClr val="accent1"/>
              </a:solidFill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425856043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375E-6 -7.40741E-7 L 0.09336 -0.68356 " pathEditMode="relative" rAng="0" ptsTypes="AA">
                                      <p:cBhvr>
                                        <p:cTn id="42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661" y="-3419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9167E-6 -2.22222E-6 L 0.63151 -0.53217 " pathEditMode="relative" rAng="0" ptsTypes="AA">
                                      <p:cBhvr>
                                        <p:cTn id="46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1576" y="-2662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7 -4.81481E-6 L -0.1125 -0.5287 " pathEditMode="relative" rAng="0" ptsTypes="AA">
                                      <p:cBhvr>
                                        <p:cTn id="50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625" y="-2643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04167E-6 2.22222E-6 L -0.02474 -0.53611 " pathEditMode="relative" rAng="0" ptsTypes="AA">
                                      <p:cBhvr>
                                        <p:cTn id="5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37" y="-2680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91667E-6 -2.59259E-6 L 0.0918 -0.53403 " pathEditMode="relative" rAng="0" ptsTypes="AA">
                                      <p:cBhvr>
                                        <p:cTn id="58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583" y="-2671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125E-6 0 L 0.25937 -0.68912 " pathEditMode="relative" rAng="0" ptsTypes="AA">
                                      <p:cBhvr>
                                        <p:cTn id="62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969" y="-3446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58333E-6 -4.81481E-6 L -0.39179 -0.7081 " pathEditMode="relative" rAng="0" ptsTypes="AA">
                                      <p:cBhvr>
                                        <p:cTn id="66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596" y="-3541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125E-6 -2.96296E-6 L -0.30482 -0.70301 " pathEditMode="relative" rAng="0" ptsTypes="AA">
                                      <p:cBhvr>
                                        <p:cTn id="70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247" y="-3516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2.22222E-6 L -0.20547 -0.70602 " pathEditMode="relative" rAng="0" ptsTypes="AA">
                                      <p:cBhvr>
                                        <p:cTn id="74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273" y="-3530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" grpId="0" animBg="1"/>
      <p:bldP spid="47" grpId="0" animBg="1"/>
      <p:bldP spid="43" grpId="0" animBg="1"/>
      <p:bldP spid="44" grpId="0" animBg="1"/>
      <p:bldP spid="45" grpId="0" animBg="1"/>
      <p:bldP spid="59" grpId="0" animBg="1"/>
      <p:bldP spid="18" grpId="0" animBg="1"/>
      <p:bldP spid="38" grpId="0" animBg="1"/>
      <p:bldP spid="39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182;p29">
            <a:extLst>
              <a:ext uri="{FF2B5EF4-FFF2-40B4-BE49-F238E27FC236}">
                <a16:creationId xmlns:a16="http://schemas.microsoft.com/office/drawing/2014/main" id="{4512CBF6-0A9D-4797-B4A2-8BD81C308D95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</a:t>
            </a:r>
            <a:r>
              <a:rPr kumimoji="0" lang="en-US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k</a:t>
            </a: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A12A358-6796-44D6-A8E6-2CB97BA30303}"/>
              </a:ext>
            </a:extLst>
          </p:cNvPr>
          <p:cNvSpPr txBox="1"/>
          <p:nvPr/>
        </p:nvSpPr>
        <p:spPr>
          <a:xfrm>
            <a:off x="0" y="0"/>
            <a:ext cx="43668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지난주에 배운 낱말을 복습해요</a:t>
            </a:r>
            <a:r>
              <a:rPr lang="en-US" altLang="ko-KR" dirty="0"/>
              <a:t>.</a:t>
            </a:r>
            <a:endParaRPr lang="en-US" dirty="0"/>
          </a:p>
        </p:txBody>
      </p:sp>
      <p:pic>
        <p:nvPicPr>
          <p:cNvPr id="28" name="Picture 27" descr="A picture containing drawing&#10;&#10;Description automatically generated">
            <a:extLst>
              <a:ext uri="{FF2B5EF4-FFF2-40B4-BE49-F238E27FC236}">
                <a16:creationId xmlns:a16="http://schemas.microsoft.com/office/drawing/2014/main" id="{49D298EA-AECB-40BB-B31D-2A9617CDA69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937" y="5268762"/>
            <a:ext cx="691476" cy="832115"/>
          </a:xfrm>
          <a:prstGeom prst="rect">
            <a:avLst/>
          </a:prstGeom>
        </p:spPr>
      </p:pic>
      <p:pic>
        <p:nvPicPr>
          <p:cNvPr id="29" name="Picture 28" descr="A picture containing person, indoor, man, looking&#10;&#10;Description automatically generated">
            <a:extLst>
              <a:ext uri="{FF2B5EF4-FFF2-40B4-BE49-F238E27FC236}">
                <a16:creationId xmlns:a16="http://schemas.microsoft.com/office/drawing/2014/main" id="{9CE7576C-3536-4821-BF15-E851EE04FC3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218" y="5343227"/>
            <a:ext cx="970215" cy="707710"/>
          </a:xfrm>
          <a:prstGeom prst="rect">
            <a:avLst/>
          </a:prstGeom>
        </p:spPr>
      </p:pic>
      <p:pic>
        <p:nvPicPr>
          <p:cNvPr id="30" name="Picture 2" descr="야구, 타자, 포 수, 심판, 바이올린">
            <a:extLst>
              <a:ext uri="{FF2B5EF4-FFF2-40B4-BE49-F238E27FC236}">
                <a16:creationId xmlns:a16="http://schemas.microsoft.com/office/drawing/2014/main" id="{FE47D5FC-D624-4002-AA16-01304E1A36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0007" y="5375880"/>
            <a:ext cx="1180429" cy="6750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30" descr="A picture containing toy, doll, drawing&#10;&#10;Description automatically generated">
            <a:extLst>
              <a:ext uri="{FF2B5EF4-FFF2-40B4-BE49-F238E27FC236}">
                <a16:creationId xmlns:a16="http://schemas.microsoft.com/office/drawing/2014/main" id="{63348BB1-B758-4090-AD15-7D5510E41F5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48528" y="5268763"/>
            <a:ext cx="728432" cy="855313"/>
          </a:xfrm>
          <a:prstGeom prst="rect">
            <a:avLst/>
          </a:prstGeom>
        </p:spPr>
      </p:pic>
      <p:pic>
        <p:nvPicPr>
          <p:cNvPr id="32" name="Picture 31" descr="A close up of a logo&#10;&#10;Description automatically generated">
            <a:extLst>
              <a:ext uri="{FF2B5EF4-FFF2-40B4-BE49-F238E27FC236}">
                <a16:creationId xmlns:a16="http://schemas.microsoft.com/office/drawing/2014/main" id="{9E3A00C3-1DD8-4AC1-AA73-BAC95BF5B1D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7797" y="5325859"/>
            <a:ext cx="1113947" cy="754605"/>
          </a:xfrm>
          <a:prstGeom prst="rect">
            <a:avLst/>
          </a:prstGeom>
        </p:spPr>
      </p:pic>
      <p:pic>
        <p:nvPicPr>
          <p:cNvPr id="33" name="Picture 32" descr="A picture containing graphics, drawing&#10;&#10;Description automatically generated">
            <a:extLst>
              <a:ext uri="{FF2B5EF4-FFF2-40B4-BE49-F238E27FC236}">
                <a16:creationId xmlns:a16="http://schemas.microsoft.com/office/drawing/2014/main" id="{918A2AAE-ED18-4543-911B-5C32C84A1CC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99571" y="5343227"/>
            <a:ext cx="980006" cy="754605"/>
          </a:xfrm>
          <a:prstGeom prst="rect">
            <a:avLst/>
          </a:prstGeom>
        </p:spPr>
      </p:pic>
      <p:pic>
        <p:nvPicPr>
          <p:cNvPr id="34" name="Picture 33" descr="A picture containing drawing&#10;&#10;Description automatically generated">
            <a:extLst>
              <a:ext uri="{FF2B5EF4-FFF2-40B4-BE49-F238E27FC236}">
                <a16:creationId xmlns:a16="http://schemas.microsoft.com/office/drawing/2014/main" id="{E23A1D9E-85B6-49EF-A2D1-0F29EB7B83E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3585" y="5240639"/>
            <a:ext cx="617621" cy="810298"/>
          </a:xfrm>
          <a:prstGeom prst="rect">
            <a:avLst/>
          </a:prstGeom>
        </p:spPr>
      </p:pic>
      <p:pic>
        <p:nvPicPr>
          <p:cNvPr id="35" name="Picture 34" descr="A picture containing glass, bottle&#10;&#10;Description automatically generated">
            <a:extLst>
              <a:ext uri="{FF2B5EF4-FFF2-40B4-BE49-F238E27FC236}">
                <a16:creationId xmlns:a16="http://schemas.microsoft.com/office/drawing/2014/main" id="{BBCA3847-42D1-4548-B034-2515A94142D3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90128" y="5253311"/>
            <a:ext cx="997663" cy="827153"/>
          </a:xfrm>
          <a:prstGeom prst="rect">
            <a:avLst/>
          </a:prstGeom>
        </p:spPr>
      </p:pic>
      <p:pic>
        <p:nvPicPr>
          <p:cNvPr id="36" name="Picture 35" descr="A picture containing monitor, computer&#10;&#10;Description automatically generated">
            <a:extLst>
              <a:ext uri="{FF2B5EF4-FFF2-40B4-BE49-F238E27FC236}">
                <a16:creationId xmlns:a16="http://schemas.microsoft.com/office/drawing/2014/main" id="{9C154B06-BBC5-4F2A-9DBE-C1B49EF9AD96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34455" y="5371974"/>
            <a:ext cx="927515" cy="678963"/>
          </a:xfrm>
          <a:prstGeom prst="rect">
            <a:avLst/>
          </a:prstGeom>
        </p:spPr>
      </p:pic>
      <p:pic>
        <p:nvPicPr>
          <p:cNvPr id="42" name="Picture 41" descr="A close up of a map&#10;&#10;Description automatically generated">
            <a:extLst>
              <a:ext uri="{FF2B5EF4-FFF2-40B4-BE49-F238E27FC236}">
                <a16:creationId xmlns:a16="http://schemas.microsoft.com/office/drawing/2014/main" id="{7899F618-DBC4-446F-AD54-805AA3ECAA6F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70078" y="5240639"/>
            <a:ext cx="927515" cy="842644"/>
          </a:xfrm>
          <a:prstGeom prst="rect">
            <a:avLst/>
          </a:prstGeom>
        </p:spPr>
      </p:pic>
      <p:sp>
        <p:nvSpPr>
          <p:cNvPr id="46" name="Speech Bubble: Rectangle with Corners Rounded 45">
            <a:extLst>
              <a:ext uri="{FF2B5EF4-FFF2-40B4-BE49-F238E27FC236}">
                <a16:creationId xmlns:a16="http://schemas.microsoft.com/office/drawing/2014/main" id="{D9097B63-0ECB-429E-93B1-BE5633A542D7}"/>
              </a:ext>
            </a:extLst>
          </p:cNvPr>
          <p:cNvSpPr/>
          <p:nvPr/>
        </p:nvSpPr>
        <p:spPr>
          <a:xfrm>
            <a:off x="9593587" y="1472004"/>
            <a:ext cx="1871063" cy="1040312"/>
          </a:xfrm>
          <a:prstGeom prst="wedgeRoundRectCallout">
            <a:avLst>
              <a:gd name="adj1" fmla="val -49594"/>
              <a:gd name="adj2" fmla="val 14933"/>
              <a:gd name="adj3" fmla="val 16667"/>
            </a:avLst>
          </a:prstGeom>
          <a:solidFill>
            <a:schemeClr val="bg1"/>
          </a:solidFill>
          <a:ln w="76200">
            <a:noFill/>
          </a:ln>
        </p:spPr>
        <p:style>
          <a:lnRef idx="3">
            <a:schemeClr val="accent1"/>
          </a:lnRef>
          <a:fillRef idx="0">
            <a:schemeClr val="accent1"/>
          </a:fillRef>
          <a:effectRef idx="3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/>
            </a:pPr>
            <a:r>
              <a:rPr lang="ko-KR" altLang="en-US" sz="6000" dirty="0">
                <a:ln w="25400" cap="flat" cmpd="sng" algn="ctr">
                  <a:solidFill>
                    <a:schemeClr val="accent1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1"/>
                </a:solidFill>
                <a:latin typeface="+mn-ea"/>
              </a:rPr>
              <a:t>이마</a:t>
            </a:r>
          </a:p>
        </p:txBody>
      </p:sp>
      <p:sp>
        <p:nvSpPr>
          <p:cNvPr id="50" name="Speech Bubble: Rectangle with Corners Rounded 49">
            <a:extLst>
              <a:ext uri="{FF2B5EF4-FFF2-40B4-BE49-F238E27FC236}">
                <a16:creationId xmlns:a16="http://schemas.microsoft.com/office/drawing/2014/main" id="{13BBAD01-69D1-41F1-BD44-CFAAD059CD98}"/>
              </a:ext>
            </a:extLst>
          </p:cNvPr>
          <p:cNvSpPr/>
          <p:nvPr/>
        </p:nvSpPr>
        <p:spPr>
          <a:xfrm>
            <a:off x="595675" y="406566"/>
            <a:ext cx="1889070" cy="1040312"/>
          </a:xfrm>
          <a:prstGeom prst="wedgeRoundRectCallout">
            <a:avLst>
              <a:gd name="adj1" fmla="val -49594"/>
              <a:gd name="adj2" fmla="val 14933"/>
              <a:gd name="adj3" fmla="val 16667"/>
            </a:avLst>
          </a:prstGeom>
          <a:solidFill>
            <a:schemeClr val="bg1"/>
          </a:solidFill>
          <a:ln w="76200">
            <a:noFill/>
          </a:ln>
        </p:spPr>
        <p:style>
          <a:lnRef idx="3">
            <a:schemeClr val="accent1"/>
          </a:lnRef>
          <a:fillRef idx="0">
            <a:schemeClr val="accent1"/>
          </a:fillRef>
          <a:effectRef idx="3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/>
            </a:pPr>
            <a:r>
              <a:rPr lang="ko-KR" altLang="en-US" sz="6000" dirty="0">
                <a:ln w="25400" cap="flat" cmpd="sng" algn="ctr">
                  <a:solidFill>
                    <a:schemeClr val="accent1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1"/>
                </a:solidFill>
                <a:latin typeface="+mn-ea"/>
              </a:rPr>
              <a:t>아기</a:t>
            </a:r>
          </a:p>
        </p:txBody>
      </p:sp>
      <p:sp>
        <p:nvSpPr>
          <p:cNvPr id="47" name="Speech Bubble: Rectangle with Corners Rounded 46">
            <a:extLst>
              <a:ext uri="{FF2B5EF4-FFF2-40B4-BE49-F238E27FC236}">
                <a16:creationId xmlns:a16="http://schemas.microsoft.com/office/drawing/2014/main" id="{33AF8C19-83E4-4F8F-B703-87BDCB162926}"/>
              </a:ext>
            </a:extLst>
          </p:cNvPr>
          <p:cNvSpPr/>
          <p:nvPr/>
        </p:nvSpPr>
        <p:spPr>
          <a:xfrm>
            <a:off x="1220731" y="1480168"/>
            <a:ext cx="1871064" cy="1040312"/>
          </a:xfrm>
          <a:prstGeom prst="wedgeRoundRectCallout">
            <a:avLst>
              <a:gd name="adj1" fmla="val -49594"/>
              <a:gd name="adj2" fmla="val 14933"/>
              <a:gd name="adj3" fmla="val 16667"/>
            </a:avLst>
          </a:prstGeom>
          <a:solidFill>
            <a:schemeClr val="bg1"/>
          </a:solidFill>
          <a:ln w="76200">
            <a:noFill/>
          </a:ln>
        </p:spPr>
        <p:style>
          <a:lnRef idx="3">
            <a:schemeClr val="accent1"/>
          </a:lnRef>
          <a:fillRef idx="0">
            <a:schemeClr val="accent1"/>
          </a:fillRef>
          <a:effectRef idx="3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/>
            </a:pPr>
            <a:r>
              <a:rPr lang="ko-KR" altLang="en-US" sz="6000" dirty="0">
                <a:ln w="25400" cap="flat" cmpd="sng" algn="ctr">
                  <a:solidFill>
                    <a:schemeClr val="accent1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1"/>
                </a:solidFill>
                <a:latin typeface="+mn-ea"/>
              </a:rPr>
              <a:t>아빠</a:t>
            </a:r>
          </a:p>
        </p:txBody>
      </p:sp>
      <p:sp>
        <p:nvSpPr>
          <p:cNvPr id="43" name="Speech Bubble: Rectangle with Corners Rounded 42">
            <a:extLst>
              <a:ext uri="{FF2B5EF4-FFF2-40B4-BE49-F238E27FC236}">
                <a16:creationId xmlns:a16="http://schemas.microsoft.com/office/drawing/2014/main" id="{EB66D89F-0597-4209-B517-62D4106AAA64}"/>
              </a:ext>
            </a:extLst>
          </p:cNvPr>
          <p:cNvSpPr/>
          <p:nvPr/>
        </p:nvSpPr>
        <p:spPr>
          <a:xfrm>
            <a:off x="3012996" y="340196"/>
            <a:ext cx="1871063" cy="1040312"/>
          </a:xfrm>
          <a:prstGeom prst="wedgeRoundRectCallout">
            <a:avLst>
              <a:gd name="adj1" fmla="val -49594"/>
              <a:gd name="adj2" fmla="val 14933"/>
              <a:gd name="adj3" fmla="val 16667"/>
            </a:avLst>
          </a:prstGeom>
          <a:solidFill>
            <a:schemeClr val="bg1"/>
          </a:solidFill>
          <a:ln w="76200">
            <a:noFill/>
          </a:ln>
        </p:spPr>
        <p:style>
          <a:lnRef idx="3">
            <a:schemeClr val="accent1"/>
          </a:lnRef>
          <a:fillRef idx="0">
            <a:schemeClr val="accent1"/>
          </a:fillRef>
          <a:effectRef idx="3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/>
            </a:pPr>
            <a:r>
              <a:rPr lang="ko-KR" altLang="en-US" sz="6000" dirty="0">
                <a:ln w="25400" cap="flat" cmpd="sng" algn="ctr">
                  <a:solidFill>
                    <a:schemeClr val="accent1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1"/>
                </a:solidFill>
                <a:latin typeface="+mn-ea"/>
              </a:rPr>
              <a:t>야구</a:t>
            </a:r>
          </a:p>
        </p:txBody>
      </p:sp>
      <p:sp>
        <p:nvSpPr>
          <p:cNvPr id="44" name="Speech Bubble: Rectangle with Corners Rounded 43">
            <a:extLst>
              <a:ext uri="{FF2B5EF4-FFF2-40B4-BE49-F238E27FC236}">
                <a16:creationId xmlns:a16="http://schemas.microsoft.com/office/drawing/2014/main" id="{38BCD91A-7947-40D4-ABA9-C2558CC0499A}"/>
              </a:ext>
            </a:extLst>
          </p:cNvPr>
          <p:cNvSpPr/>
          <p:nvPr/>
        </p:nvSpPr>
        <p:spPr>
          <a:xfrm>
            <a:off x="3321402" y="1463673"/>
            <a:ext cx="1871063" cy="1040312"/>
          </a:xfrm>
          <a:prstGeom prst="wedgeRoundRectCallout">
            <a:avLst>
              <a:gd name="adj1" fmla="val -49594"/>
              <a:gd name="adj2" fmla="val 14933"/>
              <a:gd name="adj3" fmla="val 16667"/>
            </a:avLst>
          </a:prstGeom>
          <a:solidFill>
            <a:schemeClr val="bg1"/>
          </a:solidFill>
          <a:ln w="76200">
            <a:noFill/>
          </a:ln>
        </p:spPr>
        <p:style>
          <a:lnRef idx="3">
            <a:schemeClr val="accent1"/>
          </a:lnRef>
          <a:fillRef idx="0">
            <a:schemeClr val="accent1"/>
          </a:fillRef>
          <a:effectRef idx="3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/>
            </a:pPr>
            <a:r>
              <a:rPr lang="ko-KR" altLang="en-US" sz="6000" dirty="0">
                <a:ln w="25400" cap="flat" cmpd="sng" algn="ctr">
                  <a:solidFill>
                    <a:schemeClr val="accent1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1"/>
                </a:solidFill>
                <a:latin typeface="+mn-ea"/>
              </a:rPr>
              <a:t>엄마</a:t>
            </a:r>
          </a:p>
        </p:txBody>
      </p:sp>
      <p:sp>
        <p:nvSpPr>
          <p:cNvPr id="45" name="Speech Bubble: Rectangle with Corners Rounded 44">
            <a:extLst>
              <a:ext uri="{FF2B5EF4-FFF2-40B4-BE49-F238E27FC236}">
                <a16:creationId xmlns:a16="http://schemas.microsoft.com/office/drawing/2014/main" id="{56044BA2-044C-4CD6-9443-E60867E2C7C5}"/>
              </a:ext>
            </a:extLst>
          </p:cNvPr>
          <p:cNvSpPr/>
          <p:nvPr/>
        </p:nvSpPr>
        <p:spPr>
          <a:xfrm>
            <a:off x="5160468" y="240758"/>
            <a:ext cx="1871063" cy="1040312"/>
          </a:xfrm>
          <a:prstGeom prst="wedgeRoundRectCallout">
            <a:avLst>
              <a:gd name="adj1" fmla="val -49594"/>
              <a:gd name="adj2" fmla="val 14933"/>
              <a:gd name="adj3" fmla="val 16667"/>
            </a:avLst>
          </a:prstGeom>
          <a:solidFill>
            <a:schemeClr val="bg1"/>
          </a:solidFill>
          <a:ln w="76200">
            <a:noFill/>
          </a:ln>
        </p:spPr>
        <p:style>
          <a:lnRef idx="3">
            <a:schemeClr val="accent1"/>
          </a:lnRef>
          <a:fillRef idx="0">
            <a:schemeClr val="accent1"/>
          </a:fillRef>
          <a:effectRef idx="3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/>
            </a:pPr>
            <a:r>
              <a:rPr lang="ko-KR" altLang="en-US" sz="6000" dirty="0">
                <a:ln w="25400" cap="flat" cmpd="sng" algn="ctr">
                  <a:solidFill>
                    <a:schemeClr val="accent1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1"/>
                </a:solidFill>
                <a:latin typeface="+mn-ea"/>
              </a:rPr>
              <a:t>여우</a:t>
            </a:r>
          </a:p>
        </p:txBody>
      </p:sp>
      <p:sp>
        <p:nvSpPr>
          <p:cNvPr id="59" name="Speech Bubble: Rectangle with Corners Rounded 58">
            <a:extLst>
              <a:ext uri="{FF2B5EF4-FFF2-40B4-BE49-F238E27FC236}">
                <a16:creationId xmlns:a16="http://schemas.microsoft.com/office/drawing/2014/main" id="{256B2E00-B5AF-4470-AEDB-C4ABBC0A495C}"/>
              </a:ext>
            </a:extLst>
          </p:cNvPr>
          <p:cNvSpPr/>
          <p:nvPr/>
        </p:nvSpPr>
        <p:spPr>
          <a:xfrm>
            <a:off x="5509750" y="1483257"/>
            <a:ext cx="1889070" cy="1040312"/>
          </a:xfrm>
          <a:prstGeom prst="wedgeRoundRectCallout">
            <a:avLst>
              <a:gd name="adj1" fmla="val -49594"/>
              <a:gd name="adj2" fmla="val 14933"/>
              <a:gd name="adj3" fmla="val 16667"/>
            </a:avLst>
          </a:prstGeom>
          <a:solidFill>
            <a:schemeClr val="bg1"/>
          </a:solidFill>
          <a:ln w="76200">
            <a:noFill/>
          </a:ln>
        </p:spPr>
        <p:style>
          <a:lnRef idx="3">
            <a:schemeClr val="accent1"/>
          </a:lnRef>
          <a:fillRef idx="0">
            <a:schemeClr val="accent1"/>
          </a:fillRef>
          <a:effectRef idx="3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/>
            </a:pPr>
            <a:r>
              <a:rPr lang="ko-KR" altLang="en-US" sz="6000" dirty="0">
                <a:ln w="25400" cap="flat" cmpd="sng" algn="ctr">
                  <a:solidFill>
                    <a:schemeClr val="accent1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1"/>
                </a:solidFill>
                <a:latin typeface="+mn-ea"/>
              </a:rPr>
              <a:t>오리</a:t>
            </a:r>
          </a:p>
        </p:txBody>
      </p:sp>
      <p:sp>
        <p:nvSpPr>
          <p:cNvPr id="18" name="Speech Bubble: Rectangle with Corners Rounded 17">
            <a:extLst>
              <a:ext uri="{FF2B5EF4-FFF2-40B4-BE49-F238E27FC236}">
                <a16:creationId xmlns:a16="http://schemas.microsoft.com/office/drawing/2014/main" id="{03E8F0EC-E8C5-4C26-AAB9-04A66B4348E6}"/>
              </a:ext>
            </a:extLst>
          </p:cNvPr>
          <p:cNvSpPr/>
          <p:nvPr/>
        </p:nvSpPr>
        <p:spPr>
          <a:xfrm>
            <a:off x="7203585" y="240758"/>
            <a:ext cx="2614183" cy="1040312"/>
          </a:xfrm>
          <a:prstGeom prst="wedgeRoundRectCallout">
            <a:avLst>
              <a:gd name="adj1" fmla="val -49594"/>
              <a:gd name="adj2" fmla="val 14933"/>
              <a:gd name="adj3" fmla="val 16667"/>
            </a:avLst>
          </a:prstGeom>
          <a:solidFill>
            <a:schemeClr val="bg1"/>
          </a:solidFill>
          <a:ln w="76200">
            <a:noFill/>
          </a:ln>
        </p:spPr>
        <p:style>
          <a:lnRef idx="3">
            <a:schemeClr val="accent1"/>
          </a:lnRef>
          <a:fillRef idx="0">
            <a:schemeClr val="accent1"/>
          </a:fillRef>
          <a:effectRef idx="3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/>
            </a:pPr>
            <a:r>
              <a:rPr lang="ko-KR" altLang="en-US" sz="6000">
                <a:ln w="25400" cap="flat" cmpd="sng" algn="ctr">
                  <a:solidFill>
                    <a:schemeClr val="accent1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1"/>
                </a:solidFill>
                <a:latin typeface="+mn-ea"/>
              </a:rPr>
              <a:t>요리사</a:t>
            </a:r>
            <a:endParaRPr lang="ko-KR" altLang="en-US" sz="6000" dirty="0">
              <a:ln w="25400" cap="flat" cmpd="sng" algn="ctr">
                <a:solidFill>
                  <a:schemeClr val="accent1">
                    <a:shade val="20000"/>
                  </a:schemeClr>
                </a:solidFill>
                <a:prstDash val="solid"/>
                <a:round/>
              </a:ln>
              <a:solidFill>
                <a:schemeClr val="accent1"/>
              </a:solidFill>
              <a:latin typeface="+mn-ea"/>
            </a:endParaRPr>
          </a:p>
        </p:txBody>
      </p:sp>
      <p:sp>
        <p:nvSpPr>
          <p:cNvPr id="38" name="Speech Bubble: Rectangle with Corners Rounded 37">
            <a:extLst>
              <a:ext uri="{FF2B5EF4-FFF2-40B4-BE49-F238E27FC236}">
                <a16:creationId xmlns:a16="http://schemas.microsoft.com/office/drawing/2014/main" id="{5D7EFA8F-F8FA-48B8-B4C7-FA023E66CF3D}"/>
              </a:ext>
            </a:extLst>
          </p:cNvPr>
          <p:cNvSpPr/>
          <p:nvPr/>
        </p:nvSpPr>
        <p:spPr>
          <a:xfrm>
            <a:off x="7560672" y="1480168"/>
            <a:ext cx="1871063" cy="1040312"/>
          </a:xfrm>
          <a:prstGeom prst="wedgeRoundRectCallout">
            <a:avLst>
              <a:gd name="adj1" fmla="val -49594"/>
              <a:gd name="adj2" fmla="val 14933"/>
              <a:gd name="adj3" fmla="val 16667"/>
            </a:avLst>
          </a:prstGeom>
          <a:solidFill>
            <a:schemeClr val="bg1"/>
          </a:solidFill>
          <a:ln w="76200">
            <a:noFill/>
          </a:ln>
        </p:spPr>
        <p:style>
          <a:lnRef idx="3">
            <a:schemeClr val="accent1"/>
          </a:lnRef>
          <a:fillRef idx="0">
            <a:schemeClr val="accent1"/>
          </a:fillRef>
          <a:effectRef idx="3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/>
            </a:pPr>
            <a:r>
              <a:rPr lang="ko-KR" altLang="en-US" sz="6000" dirty="0">
                <a:ln w="25400" cap="flat" cmpd="sng" algn="ctr">
                  <a:solidFill>
                    <a:schemeClr val="accent1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1"/>
                </a:solidFill>
                <a:latin typeface="+mn-ea"/>
              </a:rPr>
              <a:t>우유</a:t>
            </a:r>
          </a:p>
        </p:txBody>
      </p:sp>
      <p:sp>
        <p:nvSpPr>
          <p:cNvPr id="39" name="Speech Bubble: Rectangle with Corners Rounded 38">
            <a:extLst>
              <a:ext uri="{FF2B5EF4-FFF2-40B4-BE49-F238E27FC236}">
                <a16:creationId xmlns:a16="http://schemas.microsoft.com/office/drawing/2014/main" id="{302049A2-77DF-4F69-9D45-787E536DD264}"/>
              </a:ext>
            </a:extLst>
          </p:cNvPr>
          <p:cNvSpPr/>
          <p:nvPr/>
        </p:nvSpPr>
        <p:spPr>
          <a:xfrm>
            <a:off x="9989822" y="330363"/>
            <a:ext cx="1871063" cy="1040312"/>
          </a:xfrm>
          <a:prstGeom prst="wedgeRoundRectCallout">
            <a:avLst>
              <a:gd name="adj1" fmla="val -49594"/>
              <a:gd name="adj2" fmla="val 14933"/>
              <a:gd name="adj3" fmla="val 16667"/>
            </a:avLst>
          </a:prstGeom>
          <a:solidFill>
            <a:schemeClr val="bg1"/>
          </a:solidFill>
          <a:ln w="76200">
            <a:noFill/>
          </a:ln>
        </p:spPr>
        <p:style>
          <a:lnRef idx="3">
            <a:schemeClr val="accent1"/>
          </a:lnRef>
          <a:fillRef idx="0">
            <a:schemeClr val="accent1"/>
          </a:fillRef>
          <a:effectRef idx="3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/>
            </a:pPr>
            <a:r>
              <a:rPr lang="ko-KR" altLang="en-US" sz="6000">
                <a:ln w="25400" cap="flat" cmpd="sng" algn="ctr">
                  <a:solidFill>
                    <a:schemeClr val="accent1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1"/>
                </a:solidFill>
                <a:latin typeface="+mn-ea"/>
              </a:rPr>
              <a:t>유리</a:t>
            </a:r>
            <a:endParaRPr lang="ko-KR" altLang="en-US" sz="6000" dirty="0">
              <a:ln w="25400" cap="flat" cmpd="sng" algn="ctr">
                <a:solidFill>
                  <a:schemeClr val="accent1">
                    <a:shade val="20000"/>
                  </a:schemeClr>
                </a:solidFill>
                <a:prstDash val="solid"/>
                <a:round/>
              </a:ln>
              <a:solidFill>
                <a:schemeClr val="accent1"/>
              </a:solidFill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5505851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875E-6 4.81481E-6 L 0.07174 -0.70024 " pathEditMode="relative" rAng="0" ptsTypes="AA">
                                      <p:cBhvr>
                                        <p:cTn id="46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581" y="-3502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125E-6 2.96296E-6 L 0.04818 -0.53473 " pathEditMode="relative" rAng="0" ptsTypes="AA">
                                      <p:cBhvr>
                                        <p:cTn id="50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409" y="-2673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7 -1.85185E-6 L 0.07526 -0.69838 " pathEditMode="relative" rAng="0" ptsTypes="AA">
                                      <p:cBhvr>
                                        <p:cTn id="54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763" y="-349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4.44444E-6 L 0.00052 -0.54283 " pathEditMode="relative" rAng="0" ptsTypes="AA">
                                      <p:cBhvr>
                                        <p:cTn id="58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" y="-2715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-1.48148E-6 L 0.07044 -0.71829 " pathEditMode="relative" rAng="0" ptsTypes="AA">
                                      <p:cBhvr>
                                        <p:cTn id="62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516" y="-3592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2.22222E-6 L -0.00482 -0.53843 " pathEditMode="relative" rAng="0" ptsTypes="AA">
                                      <p:cBhvr>
                                        <p:cTn id="66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7" y="-2692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1.85185E-6 L 0.08125 -0.71459 " pathEditMode="relative" rAng="0" ptsTypes="AA">
                                      <p:cBhvr>
                                        <p:cTn id="70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062" y="-3574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95833E-6 2.59259E-6 L 0.00052 -0.53287 " pathEditMode="relative" rAng="0" ptsTypes="AA">
                                      <p:cBhvr>
                                        <p:cTn id="74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" y="-2664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0833E-6 -3.7037E-7 L 0.09558 -0.71319 " pathEditMode="relative" rAng="0" ptsTypes="AA">
                                      <p:cBhvr>
                                        <p:cTn id="78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779" y="-3567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9167E-6 -2.96296E-6 L -0.03802 -0.5331 " pathEditMode="relative" rAng="0" ptsTypes="AA">
                                      <p:cBhvr>
                                        <p:cTn id="82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01" y="-2666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" grpId="0" animBg="1"/>
      <p:bldP spid="50" grpId="0" animBg="1"/>
      <p:bldP spid="47" grpId="0" animBg="1"/>
      <p:bldP spid="43" grpId="0" animBg="1"/>
      <p:bldP spid="44" grpId="0" animBg="1"/>
      <p:bldP spid="45" grpId="0" animBg="1"/>
      <p:bldP spid="59" grpId="0" animBg="1"/>
      <p:bldP spid="18" grpId="0" animBg="1"/>
      <p:bldP spid="38" grpId="0" animBg="1"/>
      <p:bldP spid="39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182;p29">
            <a:extLst>
              <a:ext uri="{FF2B5EF4-FFF2-40B4-BE49-F238E27FC236}">
                <a16:creationId xmlns:a16="http://schemas.microsoft.com/office/drawing/2014/main" id="{4512CBF6-0A9D-4797-B4A2-8BD81C308D95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</a:t>
            </a:r>
            <a:r>
              <a:rPr kumimoji="0" lang="en-US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k</a:t>
            </a: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A12A358-6796-44D6-A8E6-2CB97BA30303}"/>
              </a:ext>
            </a:extLst>
          </p:cNvPr>
          <p:cNvSpPr txBox="1"/>
          <p:nvPr/>
        </p:nvSpPr>
        <p:spPr>
          <a:xfrm>
            <a:off x="0" y="0"/>
            <a:ext cx="43668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지난주에 배운 낱말을 복습해요</a:t>
            </a:r>
            <a:r>
              <a:rPr lang="en-US" altLang="ko-KR" dirty="0"/>
              <a:t>.</a:t>
            </a:r>
            <a:endParaRPr lang="en-US" dirty="0"/>
          </a:p>
        </p:txBody>
      </p:sp>
      <p:pic>
        <p:nvPicPr>
          <p:cNvPr id="25" name="Picture 4" descr="Plum and leaves Free vector in Adobe Illustrator ai">
            <a:extLst>
              <a:ext uri="{FF2B5EF4-FFF2-40B4-BE49-F238E27FC236}">
                <a16:creationId xmlns:a16="http://schemas.microsoft.com/office/drawing/2014/main" id="{B87D51FA-756F-49E0-976E-408DB0F213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071" y="5142631"/>
            <a:ext cx="929289" cy="9292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26" descr="A picture containing cake, table, small, sitting&#10;&#10;Description automatically generated">
            <a:extLst>
              <a:ext uri="{FF2B5EF4-FFF2-40B4-BE49-F238E27FC236}">
                <a16:creationId xmlns:a16="http://schemas.microsoft.com/office/drawing/2014/main" id="{9497D38C-E9EE-4E3E-908E-2E210049775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360" y="5278619"/>
            <a:ext cx="1662268" cy="817282"/>
          </a:xfrm>
          <a:prstGeom prst="rect">
            <a:avLst/>
          </a:prstGeom>
        </p:spPr>
      </p:pic>
      <p:pic>
        <p:nvPicPr>
          <p:cNvPr id="4" name="Picture 3" descr="A close up of graphics&#10;&#10;Description automatically generated">
            <a:extLst>
              <a:ext uri="{FF2B5EF4-FFF2-40B4-BE49-F238E27FC236}">
                <a16:creationId xmlns:a16="http://schemas.microsoft.com/office/drawing/2014/main" id="{8A84F7EB-F57F-4E95-89EC-C0D635F82F5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7631" y="5278619"/>
            <a:ext cx="895317" cy="838169"/>
          </a:xfrm>
          <a:prstGeom prst="rect">
            <a:avLst/>
          </a:prstGeom>
        </p:spPr>
      </p:pic>
      <p:pic>
        <p:nvPicPr>
          <p:cNvPr id="37" name="Picture 36" descr="A picture containing furniture, table&#10;&#10;Description automatically generated">
            <a:extLst>
              <a:ext uri="{FF2B5EF4-FFF2-40B4-BE49-F238E27FC236}">
                <a16:creationId xmlns:a16="http://schemas.microsoft.com/office/drawing/2014/main" id="{1BEBC5EB-01A5-4D22-AF29-AA5AC810184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5695" y="5326511"/>
            <a:ext cx="526474" cy="838169"/>
          </a:xfrm>
          <a:prstGeom prst="rect">
            <a:avLst/>
          </a:prstGeom>
        </p:spPr>
      </p:pic>
      <p:pic>
        <p:nvPicPr>
          <p:cNvPr id="40" name="Picture 39" descr="A picture containing drawing&#10;&#10;Description automatically generated">
            <a:extLst>
              <a:ext uri="{FF2B5EF4-FFF2-40B4-BE49-F238E27FC236}">
                <a16:creationId xmlns:a16="http://schemas.microsoft.com/office/drawing/2014/main" id="{1713D0F6-3485-4266-8219-749BEC89E44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8526" y="5309143"/>
            <a:ext cx="1067571" cy="822294"/>
          </a:xfrm>
          <a:prstGeom prst="rect">
            <a:avLst/>
          </a:prstGeom>
        </p:spPr>
      </p:pic>
      <p:pic>
        <p:nvPicPr>
          <p:cNvPr id="6" name="Picture 5" descr="A close up of a device&#10;&#10;Description automatically generated">
            <a:extLst>
              <a:ext uri="{FF2B5EF4-FFF2-40B4-BE49-F238E27FC236}">
                <a16:creationId xmlns:a16="http://schemas.microsoft.com/office/drawing/2014/main" id="{8038076A-5CD0-40DB-9BEA-C2490E84B93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26616" y="5198142"/>
            <a:ext cx="929289" cy="929289"/>
          </a:xfrm>
          <a:prstGeom prst="rect">
            <a:avLst/>
          </a:prstGeom>
        </p:spPr>
      </p:pic>
      <p:pic>
        <p:nvPicPr>
          <p:cNvPr id="48" name="Picture 47" descr="A drawing of a cartoon character&#10;&#10;Description automatically generated">
            <a:extLst>
              <a:ext uri="{FF2B5EF4-FFF2-40B4-BE49-F238E27FC236}">
                <a16:creationId xmlns:a16="http://schemas.microsoft.com/office/drawing/2014/main" id="{963EA3FD-B5BA-4970-83CB-99FADFA4399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3731" y="5211630"/>
            <a:ext cx="1200615" cy="884271"/>
          </a:xfrm>
          <a:prstGeom prst="rect">
            <a:avLst/>
          </a:prstGeom>
        </p:spPr>
      </p:pic>
      <p:pic>
        <p:nvPicPr>
          <p:cNvPr id="51" name="Picture 50" descr="A picture containing computer, game, phone&#10;&#10;Description automatically generated">
            <a:extLst>
              <a:ext uri="{FF2B5EF4-FFF2-40B4-BE49-F238E27FC236}">
                <a16:creationId xmlns:a16="http://schemas.microsoft.com/office/drawing/2014/main" id="{7F629296-DD52-4D2E-A39E-5461038C42C4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4343" y="5248920"/>
            <a:ext cx="1281484" cy="846981"/>
          </a:xfrm>
          <a:prstGeom prst="rect">
            <a:avLst/>
          </a:prstGeom>
        </p:spPr>
      </p:pic>
      <p:pic>
        <p:nvPicPr>
          <p:cNvPr id="52" name="Picture 51" descr="A picture containing text&#10;&#10;Description automatically generated">
            <a:extLst>
              <a:ext uri="{FF2B5EF4-FFF2-40B4-BE49-F238E27FC236}">
                <a16:creationId xmlns:a16="http://schemas.microsoft.com/office/drawing/2014/main" id="{6F9E0512-9C97-4475-B760-311B95B97209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3912" b="89966" l="5907" r="93819">
                        <a14:foregroundMark x1="37225" y1="4422" x2="9615" y2="47959"/>
                        <a14:foregroundMark x1="9615" y1="47959" x2="13324" y2="55612"/>
                        <a14:foregroundMark x1="13324" y1="55612" x2="32692" y2="60544"/>
                        <a14:foregroundMark x1="7401" y1="52276" x2="5907" y2="54422"/>
                        <a14:foregroundMark x1="9341" y1="49490" x2="9045" y2="49915"/>
                        <a14:foregroundMark x1="36951" y1="4082" x2="36951" y2="4082"/>
                        <a14:foregroundMark x1="37500" y1="4082" x2="37500" y2="4082"/>
                        <a14:foregroundMark x1="67011" y1="17268" x2="73077" y2="22449"/>
                        <a14:foregroundMark x1="92489" y1="23723" x2="93819" y2="23810"/>
                        <a14:foregroundMark x1="75928" y1="22636" x2="81062" y2="22973"/>
                        <a14:foregroundMark x1="73077" y1="22449" x2="73801" y2="22497"/>
                        <a14:foregroundMark x1="39698" y1="3912" x2="39698" y2="3912"/>
                        <a14:foregroundMark x1="40797" y1="4762" x2="40797" y2="4762"/>
                        <a14:foregroundMark x1="41071" y1="4762" x2="41621" y2="5272"/>
                        <a14:foregroundMark x1="42445" y1="5272" x2="43407" y2="5612"/>
                        <a14:foregroundMark x1="45055" y1="5612" x2="45055" y2="5612"/>
                        <a14:foregroundMark x1="45604" y1="5782" x2="46841" y2="5952"/>
                        <a14:foregroundMark x1="46841" y1="5952" x2="47253" y2="5952"/>
                        <a14:foregroundMark x1="48626" y1="6463" x2="49725" y2="6803"/>
                        <a14:foregroundMark x1="51236" y1="7483" x2="51236" y2="7483"/>
                        <a14:foregroundMark x1="50687" y1="6803" x2="50687" y2="6803"/>
                        <a14:foregroundMark x1="51511" y1="6803" x2="51511" y2="6803"/>
                        <a14:foregroundMark x1="52198" y1="6973" x2="52885" y2="7143"/>
                        <a14:foregroundMark x1="53571" y1="7313" x2="55495" y2="8163"/>
                        <a14:foregroundMark x1="55495" y1="8163" x2="55495" y2="8163"/>
                        <a14:foregroundMark x1="57143" y1="8333" x2="57143" y2="8333"/>
                        <a14:foregroundMark x1="57692" y1="8333" x2="58516" y2="8844"/>
                        <a14:foregroundMark x1="58929" y1="8844" x2="59094" y2="8987"/>
                        <a14:foregroundMark x1="59478" y1="9524" x2="59478" y2="9524"/>
                        <a14:foregroundMark x1="60165" y1="9694" x2="60165" y2="9694"/>
                        <a14:foregroundMark x1="60714" y1="10204" x2="61264" y2="10884"/>
                        <a14:foregroundMark x1="61813" y1="11565" x2="61813" y2="11565"/>
                        <a14:foregroundMark x1="63049" y1="13435" x2="63049" y2="13435"/>
                        <a14:foregroundMark x1="84203" y1="23129" x2="84203" y2="23129"/>
                        <a14:foregroundMark x1="85989" y1="23299" x2="85989" y2="23299"/>
                        <a14:foregroundMark x1="89286" y1="23639" x2="89286" y2="23639"/>
                        <a14:backgroundMark x1="4812" y1="53457" x2="3434" y2="55782"/>
                        <a14:backgroundMark x1="8577" y1="47103" x2="7910" y2="48229"/>
                        <a14:backgroundMark x1="34478" y1="3401" x2="28294" y2="13835"/>
                        <a14:backgroundMark x1="59531" y1="7452" x2="60010" y2="7558"/>
                        <a14:backgroundMark x1="56415" y1="6764" x2="58501" y2="7225"/>
                        <a14:backgroundMark x1="53488" y1="6118" x2="54247" y2="6286"/>
                        <a14:backgroundMark x1="50539" y1="5467" x2="52791" y2="5964"/>
                        <a14:backgroundMark x1="47812" y1="4865" x2="49388" y2="5213"/>
                        <a14:backgroundMark x1="44351" y1="4101" x2="46296" y2="4531"/>
                        <a14:backgroundMark x1="42917" y1="3784" x2="43319" y2="3873"/>
                        <a14:backgroundMark x1="38874" y1="2891" x2="42084" y2="3600"/>
                        <a14:backgroundMark x1="62865" y1="9694" x2="63874" y2="10544"/>
                        <a14:backgroundMark x1="62663" y1="9524" x2="62865" y2="9694"/>
                        <a14:backgroundMark x1="61532" y1="8572" x2="61993" y2="8960"/>
                        <a14:backgroundMark x1="63073" y1="9125" x2="67995" y2="13776"/>
                        <a14:backgroundMark x1="64423" y1="10884" x2="67445" y2="13776"/>
                        <a14:backgroundMark x1="64286" y1="11905" x2="68407" y2="15646"/>
                        <a14:backgroundMark x1="74725" y1="21259" x2="74725" y2="21259"/>
                        <a14:backgroundMark x1="78709" y1="21769" x2="78709" y2="21769"/>
                        <a14:backgroundMark x1="74176" y1="21769" x2="76374" y2="21769"/>
                        <a14:backgroundMark x1="81593" y1="21939" x2="93407" y2="21939"/>
                        <a14:backgroundMark x1="5769" y1="50510" x2="6593" y2="49660"/>
                        <a14:backgroundMark x1="5495" y1="50510" x2="37225" y2="1871"/>
                        <a14:backgroundMark x1="37225" y1="1871" x2="37500" y2="1701"/>
                        <a14:backgroundMark x1="63374" y1="11565" x2="64011" y2="12245"/>
                        <a14:backgroundMark x1="62034" y1="10135" x2="63374" y2="11565"/>
                        <a14:backgroundMark x1="60027" y1="7993" x2="61462" y2="9524"/>
                        <a14:backgroundMark x1="7005" y1="49150" x2="6319" y2="5187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967" r="3974" b="16062"/>
          <a:stretch/>
        </p:blipFill>
        <p:spPr>
          <a:xfrm>
            <a:off x="9055854" y="5224221"/>
            <a:ext cx="1200615" cy="874687"/>
          </a:xfrm>
          <a:prstGeom prst="rect">
            <a:avLst/>
          </a:prstGeom>
        </p:spPr>
      </p:pic>
      <p:pic>
        <p:nvPicPr>
          <p:cNvPr id="53" name="Picture 52">
            <a:extLst>
              <a:ext uri="{FF2B5EF4-FFF2-40B4-BE49-F238E27FC236}">
                <a16:creationId xmlns:a16="http://schemas.microsoft.com/office/drawing/2014/main" id="{21ABB947-21BB-4B23-B3B9-E999CF12AC65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59581" y="5285646"/>
            <a:ext cx="1009271" cy="841786"/>
          </a:xfrm>
          <a:prstGeom prst="rect">
            <a:avLst/>
          </a:prstGeom>
        </p:spPr>
      </p:pic>
      <p:pic>
        <p:nvPicPr>
          <p:cNvPr id="54" name="Picture 53" descr="A picture containing game&#10;&#10;Description automatically generated">
            <a:extLst>
              <a:ext uri="{FF2B5EF4-FFF2-40B4-BE49-F238E27FC236}">
                <a16:creationId xmlns:a16="http://schemas.microsoft.com/office/drawing/2014/main" id="{85B4F920-74DC-4154-8111-E8A6218562FB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3609" b="96508" l="10000" r="90000">
                        <a14:foregroundMark x1="40714" y1="3725" x2="40714" y2="3725"/>
                        <a14:foregroundMark x1="27738" y1="91851" x2="27738" y2="91851"/>
                        <a14:foregroundMark x1="77976" y1="93015" x2="77976" y2="93015"/>
                        <a14:foregroundMark x1="76429" y1="96508" x2="76429" y2="9650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68852" y="5302170"/>
            <a:ext cx="796600" cy="814618"/>
          </a:xfrm>
          <a:prstGeom prst="rect">
            <a:avLst/>
          </a:prstGeom>
        </p:spPr>
      </p:pic>
      <p:sp>
        <p:nvSpPr>
          <p:cNvPr id="50" name="Speech Bubble: Rectangle with Corners Rounded 49">
            <a:extLst>
              <a:ext uri="{FF2B5EF4-FFF2-40B4-BE49-F238E27FC236}">
                <a16:creationId xmlns:a16="http://schemas.microsoft.com/office/drawing/2014/main" id="{13BBAD01-69D1-41F1-BD44-CFAAD059CD98}"/>
              </a:ext>
            </a:extLst>
          </p:cNvPr>
          <p:cNvSpPr/>
          <p:nvPr/>
        </p:nvSpPr>
        <p:spPr>
          <a:xfrm>
            <a:off x="130825" y="404594"/>
            <a:ext cx="1889070" cy="1040312"/>
          </a:xfrm>
          <a:prstGeom prst="wedgeRoundRectCallout">
            <a:avLst>
              <a:gd name="adj1" fmla="val -49594"/>
              <a:gd name="adj2" fmla="val 14933"/>
              <a:gd name="adj3" fmla="val 16667"/>
            </a:avLst>
          </a:prstGeom>
          <a:solidFill>
            <a:schemeClr val="bg1"/>
          </a:solidFill>
          <a:ln w="76200">
            <a:noFill/>
          </a:ln>
        </p:spPr>
        <p:style>
          <a:lnRef idx="3">
            <a:schemeClr val="accent1"/>
          </a:lnRef>
          <a:fillRef idx="0">
            <a:schemeClr val="accent1"/>
          </a:fillRef>
          <a:effectRef idx="3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/>
            </a:pPr>
            <a:r>
              <a:rPr lang="ko-KR" altLang="en-US" sz="6000" dirty="0">
                <a:ln w="25400" cap="flat" cmpd="sng" algn="ctr">
                  <a:solidFill>
                    <a:schemeClr val="accent1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1"/>
                </a:solidFill>
                <a:latin typeface="+mn-ea"/>
              </a:rPr>
              <a:t>자두</a:t>
            </a:r>
          </a:p>
        </p:txBody>
      </p:sp>
      <p:sp>
        <p:nvSpPr>
          <p:cNvPr id="43" name="Speech Bubble: Rectangle with Corners Rounded 42">
            <a:extLst>
              <a:ext uri="{FF2B5EF4-FFF2-40B4-BE49-F238E27FC236}">
                <a16:creationId xmlns:a16="http://schemas.microsoft.com/office/drawing/2014/main" id="{EB66D89F-0597-4209-B517-62D4106AAA64}"/>
              </a:ext>
            </a:extLst>
          </p:cNvPr>
          <p:cNvSpPr/>
          <p:nvPr/>
        </p:nvSpPr>
        <p:spPr>
          <a:xfrm>
            <a:off x="2183407" y="369332"/>
            <a:ext cx="1871063" cy="1040312"/>
          </a:xfrm>
          <a:prstGeom prst="wedgeRoundRectCallout">
            <a:avLst>
              <a:gd name="adj1" fmla="val -49594"/>
              <a:gd name="adj2" fmla="val 14933"/>
              <a:gd name="adj3" fmla="val 16667"/>
            </a:avLst>
          </a:prstGeom>
          <a:solidFill>
            <a:schemeClr val="bg1"/>
          </a:solidFill>
          <a:ln w="76200">
            <a:noFill/>
          </a:ln>
        </p:spPr>
        <p:style>
          <a:lnRef idx="3">
            <a:schemeClr val="accent1"/>
          </a:lnRef>
          <a:fillRef idx="0">
            <a:schemeClr val="accent1"/>
          </a:fillRef>
          <a:effectRef idx="3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/>
            </a:pPr>
            <a:r>
              <a:rPr lang="ko-KR" altLang="en-US" sz="6000" dirty="0">
                <a:ln w="25400" cap="flat" cmpd="sng" algn="ctr">
                  <a:solidFill>
                    <a:schemeClr val="accent1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1"/>
                </a:solidFill>
                <a:latin typeface="+mn-ea"/>
              </a:rPr>
              <a:t>사자</a:t>
            </a:r>
          </a:p>
        </p:txBody>
      </p:sp>
      <p:sp>
        <p:nvSpPr>
          <p:cNvPr id="45" name="Speech Bubble: Rectangle with Corners Rounded 44">
            <a:extLst>
              <a:ext uri="{FF2B5EF4-FFF2-40B4-BE49-F238E27FC236}">
                <a16:creationId xmlns:a16="http://schemas.microsoft.com/office/drawing/2014/main" id="{56044BA2-044C-4CD6-9443-E60867E2C7C5}"/>
              </a:ext>
            </a:extLst>
          </p:cNvPr>
          <p:cNvSpPr/>
          <p:nvPr/>
        </p:nvSpPr>
        <p:spPr>
          <a:xfrm>
            <a:off x="4143733" y="404594"/>
            <a:ext cx="2614184" cy="1040312"/>
          </a:xfrm>
          <a:prstGeom prst="wedgeRoundRectCallout">
            <a:avLst>
              <a:gd name="adj1" fmla="val -49594"/>
              <a:gd name="adj2" fmla="val 14933"/>
              <a:gd name="adj3" fmla="val 16667"/>
            </a:avLst>
          </a:prstGeom>
          <a:solidFill>
            <a:schemeClr val="bg1"/>
          </a:solidFill>
          <a:ln w="76200">
            <a:noFill/>
          </a:ln>
        </p:spPr>
        <p:style>
          <a:lnRef idx="3">
            <a:schemeClr val="accent1"/>
          </a:lnRef>
          <a:fillRef idx="0">
            <a:schemeClr val="accent1"/>
          </a:fillRef>
          <a:effectRef idx="3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/>
            </a:pPr>
            <a:r>
              <a:rPr lang="ko-KR" altLang="en-US" sz="6000">
                <a:ln w="25400" cap="flat" cmpd="sng" algn="ctr">
                  <a:solidFill>
                    <a:schemeClr val="accent1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1"/>
                </a:solidFill>
                <a:latin typeface="+mn-ea"/>
              </a:rPr>
              <a:t>주머니</a:t>
            </a:r>
            <a:endParaRPr lang="ko-KR" altLang="en-US" sz="6000" dirty="0">
              <a:ln w="25400" cap="flat" cmpd="sng" algn="ctr">
                <a:solidFill>
                  <a:schemeClr val="accent1">
                    <a:shade val="20000"/>
                  </a:schemeClr>
                </a:solidFill>
                <a:prstDash val="solid"/>
                <a:round/>
              </a:ln>
              <a:solidFill>
                <a:schemeClr val="accent1"/>
              </a:solidFill>
              <a:latin typeface="+mn-ea"/>
            </a:endParaRPr>
          </a:p>
        </p:txBody>
      </p:sp>
      <p:sp>
        <p:nvSpPr>
          <p:cNvPr id="18" name="Speech Bubble: Rectangle with Corners Rounded 17">
            <a:extLst>
              <a:ext uri="{FF2B5EF4-FFF2-40B4-BE49-F238E27FC236}">
                <a16:creationId xmlns:a16="http://schemas.microsoft.com/office/drawing/2014/main" id="{03E8F0EC-E8C5-4C26-AAB9-04A66B4348E6}"/>
              </a:ext>
            </a:extLst>
          </p:cNvPr>
          <p:cNvSpPr/>
          <p:nvPr/>
        </p:nvSpPr>
        <p:spPr>
          <a:xfrm>
            <a:off x="6701533" y="282324"/>
            <a:ext cx="1871063" cy="1040312"/>
          </a:xfrm>
          <a:prstGeom prst="wedgeRoundRectCallout">
            <a:avLst>
              <a:gd name="adj1" fmla="val -49594"/>
              <a:gd name="adj2" fmla="val 14933"/>
              <a:gd name="adj3" fmla="val 16667"/>
            </a:avLst>
          </a:prstGeom>
          <a:solidFill>
            <a:schemeClr val="bg1"/>
          </a:solidFill>
          <a:ln w="76200">
            <a:noFill/>
          </a:ln>
        </p:spPr>
        <p:style>
          <a:lnRef idx="3">
            <a:schemeClr val="accent1"/>
          </a:lnRef>
          <a:fillRef idx="0">
            <a:schemeClr val="accent1"/>
          </a:fillRef>
          <a:effectRef idx="3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/>
            </a:pPr>
            <a:r>
              <a:rPr lang="ko-KR" altLang="en-US" sz="6000">
                <a:ln w="25400" cap="flat" cmpd="sng" algn="ctr">
                  <a:solidFill>
                    <a:schemeClr val="accent1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1"/>
                </a:solidFill>
                <a:latin typeface="+mn-ea"/>
              </a:rPr>
              <a:t>주스</a:t>
            </a:r>
            <a:endParaRPr lang="ko-KR" altLang="en-US" sz="6000" dirty="0">
              <a:ln w="25400" cap="flat" cmpd="sng" algn="ctr">
                <a:solidFill>
                  <a:schemeClr val="accent1">
                    <a:shade val="20000"/>
                  </a:schemeClr>
                </a:solidFill>
                <a:prstDash val="solid"/>
                <a:round/>
              </a:ln>
              <a:solidFill>
                <a:schemeClr val="accent1"/>
              </a:solidFill>
              <a:latin typeface="+mn-ea"/>
            </a:endParaRPr>
          </a:p>
        </p:txBody>
      </p:sp>
      <p:sp>
        <p:nvSpPr>
          <p:cNvPr id="39" name="Speech Bubble: Rectangle with Corners Rounded 38">
            <a:extLst>
              <a:ext uri="{FF2B5EF4-FFF2-40B4-BE49-F238E27FC236}">
                <a16:creationId xmlns:a16="http://schemas.microsoft.com/office/drawing/2014/main" id="{302049A2-77DF-4F69-9D45-787E536DD264}"/>
              </a:ext>
            </a:extLst>
          </p:cNvPr>
          <p:cNvSpPr/>
          <p:nvPr/>
        </p:nvSpPr>
        <p:spPr>
          <a:xfrm>
            <a:off x="8506258" y="331153"/>
            <a:ext cx="1871063" cy="1040312"/>
          </a:xfrm>
          <a:prstGeom prst="wedgeRoundRectCallout">
            <a:avLst>
              <a:gd name="adj1" fmla="val -49594"/>
              <a:gd name="adj2" fmla="val 14933"/>
              <a:gd name="adj3" fmla="val 16667"/>
            </a:avLst>
          </a:prstGeom>
          <a:solidFill>
            <a:schemeClr val="bg1"/>
          </a:solidFill>
          <a:ln w="76200">
            <a:noFill/>
          </a:ln>
        </p:spPr>
        <p:style>
          <a:lnRef idx="3">
            <a:schemeClr val="accent1"/>
          </a:lnRef>
          <a:fillRef idx="0">
            <a:schemeClr val="accent1"/>
          </a:fillRef>
          <a:effectRef idx="3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/>
            </a:pPr>
            <a:r>
              <a:rPr lang="ko-KR" altLang="en-US" sz="6000" dirty="0">
                <a:ln w="25400" cap="flat" cmpd="sng" algn="ctr">
                  <a:solidFill>
                    <a:schemeClr val="accent1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1"/>
                </a:solidFill>
                <a:latin typeface="+mn-ea"/>
              </a:rPr>
              <a:t>지도</a:t>
            </a:r>
          </a:p>
        </p:txBody>
      </p:sp>
      <p:sp>
        <p:nvSpPr>
          <p:cNvPr id="47" name="Speech Bubble: Rectangle with Corners Rounded 46">
            <a:extLst>
              <a:ext uri="{FF2B5EF4-FFF2-40B4-BE49-F238E27FC236}">
                <a16:creationId xmlns:a16="http://schemas.microsoft.com/office/drawing/2014/main" id="{33AF8C19-83E4-4F8F-B703-87BDCB162926}"/>
              </a:ext>
            </a:extLst>
          </p:cNvPr>
          <p:cNvSpPr/>
          <p:nvPr/>
        </p:nvSpPr>
        <p:spPr>
          <a:xfrm>
            <a:off x="561963" y="1439336"/>
            <a:ext cx="1871064" cy="1040312"/>
          </a:xfrm>
          <a:prstGeom prst="wedgeRoundRectCallout">
            <a:avLst>
              <a:gd name="adj1" fmla="val -49594"/>
              <a:gd name="adj2" fmla="val 14933"/>
              <a:gd name="adj3" fmla="val 16667"/>
            </a:avLst>
          </a:prstGeom>
          <a:solidFill>
            <a:schemeClr val="bg1"/>
          </a:solidFill>
          <a:ln w="76200">
            <a:noFill/>
          </a:ln>
        </p:spPr>
        <p:style>
          <a:lnRef idx="3">
            <a:schemeClr val="accent1"/>
          </a:lnRef>
          <a:fillRef idx="0">
            <a:schemeClr val="accent1"/>
          </a:fillRef>
          <a:effectRef idx="3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/>
            </a:pPr>
            <a:r>
              <a:rPr lang="ko-KR" altLang="en-US" sz="6000" dirty="0">
                <a:ln w="25400" cap="flat" cmpd="sng" algn="ctr">
                  <a:solidFill>
                    <a:schemeClr val="accent1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1"/>
                </a:solidFill>
                <a:latin typeface="+mn-ea"/>
              </a:rPr>
              <a:t>모자</a:t>
            </a:r>
          </a:p>
        </p:txBody>
      </p:sp>
      <p:sp>
        <p:nvSpPr>
          <p:cNvPr id="44" name="Speech Bubble: Rectangle with Corners Rounded 43">
            <a:extLst>
              <a:ext uri="{FF2B5EF4-FFF2-40B4-BE49-F238E27FC236}">
                <a16:creationId xmlns:a16="http://schemas.microsoft.com/office/drawing/2014/main" id="{38BCD91A-7947-40D4-ABA9-C2558CC0499A}"/>
              </a:ext>
            </a:extLst>
          </p:cNvPr>
          <p:cNvSpPr/>
          <p:nvPr/>
        </p:nvSpPr>
        <p:spPr>
          <a:xfrm>
            <a:off x="2603133" y="1406859"/>
            <a:ext cx="1871063" cy="1040312"/>
          </a:xfrm>
          <a:prstGeom prst="wedgeRoundRectCallout">
            <a:avLst>
              <a:gd name="adj1" fmla="val -49594"/>
              <a:gd name="adj2" fmla="val 14933"/>
              <a:gd name="adj3" fmla="val 16667"/>
            </a:avLst>
          </a:prstGeom>
          <a:solidFill>
            <a:schemeClr val="bg1"/>
          </a:solidFill>
          <a:ln w="76200">
            <a:noFill/>
          </a:ln>
        </p:spPr>
        <p:style>
          <a:lnRef idx="3">
            <a:schemeClr val="accent1"/>
          </a:lnRef>
          <a:fillRef idx="0">
            <a:schemeClr val="accent1"/>
          </a:fillRef>
          <a:effectRef idx="3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/>
            </a:pPr>
            <a:r>
              <a:rPr lang="ko-KR" altLang="en-US" sz="6000" dirty="0">
                <a:ln w="25400" cap="flat" cmpd="sng" algn="ctr">
                  <a:solidFill>
                    <a:schemeClr val="accent1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1"/>
                </a:solidFill>
                <a:latin typeface="+mn-ea"/>
              </a:rPr>
              <a:t>의자</a:t>
            </a:r>
          </a:p>
        </p:txBody>
      </p:sp>
      <p:sp>
        <p:nvSpPr>
          <p:cNvPr id="59" name="Speech Bubble: Rectangle with Corners Rounded 58">
            <a:extLst>
              <a:ext uri="{FF2B5EF4-FFF2-40B4-BE49-F238E27FC236}">
                <a16:creationId xmlns:a16="http://schemas.microsoft.com/office/drawing/2014/main" id="{256B2E00-B5AF-4470-AEDB-C4ABBC0A495C}"/>
              </a:ext>
            </a:extLst>
          </p:cNvPr>
          <p:cNvSpPr/>
          <p:nvPr/>
        </p:nvSpPr>
        <p:spPr>
          <a:xfrm>
            <a:off x="4700971" y="1439336"/>
            <a:ext cx="1889070" cy="1040312"/>
          </a:xfrm>
          <a:prstGeom prst="wedgeRoundRectCallout">
            <a:avLst>
              <a:gd name="adj1" fmla="val -49594"/>
              <a:gd name="adj2" fmla="val 14933"/>
              <a:gd name="adj3" fmla="val 16667"/>
            </a:avLst>
          </a:prstGeom>
          <a:solidFill>
            <a:schemeClr val="bg1"/>
          </a:solidFill>
          <a:ln w="76200">
            <a:noFill/>
          </a:ln>
        </p:spPr>
        <p:style>
          <a:lnRef idx="3">
            <a:schemeClr val="accent1"/>
          </a:lnRef>
          <a:fillRef idx="0">
            <a:schemeClr val="accent1"/>
          </a:fillRef>
          <a:effectRef idx="3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/>
            </a:pPr>
            <a:r>
              <a:rPr lang="ko-KR" altLang="en-US" sz="6000" dirty="0">
                <a:ln w="25400" cap="flat" cmpd="sng" algn="ctr">
                  <a:solidFill>
                    <a:schemeClr val="accent1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1"/>
                </a:solidFill>
                <a:latin typeface="+mn-ea"/>
              </a:rPr>
              <a:t>주사</a:t>
            </a:r>
          </a:p>
        </p:txBody>
      </p:sp>
      <p:sp>
        <p:nvSpPr>
          <p:cNvPr id="38" name="Speech Bubble: Rectangle with Corners Rounded 37">
            <a:extLst>
              <a:ext uri="{FF2B5EF4-FFF2-40B4-BE49-F238E27FC236}">
                <a16:creationId xmlns:a16="http://schemas.microsoft.com/office/drawing/2014/main" id="{5D7EFA8F-F8FA-48B8-B4C7-FA023E66CF3D}"/>
              </a:ext>
            </a:extLst>
          </p:cNvPr>
          <p:cNvSpPr/>
          <p:nvPr/>
        </p:nvSpPr>
        <p:spPr>
          <a:xfrm>
            <a:off x="6803721" y="1439620"/>
            <a:ext cx="1871063" cy="1040312"/>
          </a:xfrm>
          <a:prstGeom prst="wedgeRoundRectCallout">
            <a:avLst>
              <a:gd name="adj1" fmla="val -49594"/>
              <a:gd name="adj2" fmla="val 14933"/>
              <a:gd name="adj3" fmla="val 16667"/>
            </a:avLst>
          </a:prstGeom>
          <a:solidFill>
            <a:schemeClr val="bg1"/>
          </a:solidFill>
          <a:ln w="76200">
            <a:noFill/>
          </a:ln>
        </p:spPr>
        <p:style>
          <a:lnRef idx="3">
            <a:schemeClr val="accent1"/>
          </a:lnRef>
          <a:fillRef idx="0">
            <a:schemeClr val="accent1"/>
          </a:fillRef>
          <a:effectRef idx="3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/>
            </a:pPr>
            <a:r>
              <a:rPr lang="ko-KR" altLang="en-US" sz="6000" dirty="0">
                <a:ln w="25400" cap="flat" cmpd="sng" algn="ctr">
                  <a:solidFill>
                    <a:schemeClr val="accent1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1"/>
                </a:solidFill>
                <a:latin typeface="+mn-ea"/>
              </a:rPr>
              <a:t>우주</a:t>
            </a:r>
          </a:p>
        </p:txBody>
      </p:sp>
      <p:sp>
        <p:nvSpPr>
          <p:cNvPr id="46" name="Speech Bubble: Rectangle with Corners Rounded 45">
            <a:extLst>
              <a:ext uri="{FF2B5EF4-FFF2-40B4-BE49-F238E27FC236}">
                <a16:creationId xmlns:a16="http://schemas.microsoft.com/office/drawing/2014/main" id="{D9097B63-0ECB-429E-93B1-BE5633A542D7}"/>
              </a:ext>
            </a:extLst>
          </p:cNvPr>
          <p:cNvSpPr/>
          <p:nvPr/>
        </p:nvSpPr>
        <p:spPr>
          <a:xfrm>
            <a:off x="8720589" y="1439336"/>
            <a:ext cx="2598413" cy="1040312"/>
          </a:xfrm>
          <a:prstGeom prst="wedgeRoundRectCallout">
            <a:avLst>
              <a:gd name="adj1" fmla="val -49594"/>
              <a:gd name="adj2" fmla="val 14933"/>
              <a:gd name="adj3" fmla="val 16667"/>
            </a:avLst>
          </a:prstGeom>
          <a:solidFill>
            <a:schemeClr val="bg1"/>
          </a:solidFill>
          <a:ln w="76200">
            <a:noFill/>
          </a:ln>
        </p:spPr>
        <p:style>
          <a:lnRef idx="3">
            <a:schemeClr val="accent1"/>
          </a:lnRef>
          <a:fillRef idx="0">
            <a:schemeClr val="accent1"/>
          </a:fillRef>
          <a:effectRef idx="3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/>
            </a:pPr>
            <a:r>
              <a:rPr lang="ko-KR" altLang="en-US" sz="6000">
                <a:ln w="25400" cap="flat" cmpd="sng" algn="ctr">
                  <a:solidFill>
                    <a:schemeClr val="accent1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1"/>
                </a:solidFill>
                <a:latin typeface="+mn-ea"/>
              </a:rPr>
              <a:t>두더지</a:t>
            </a:r>
            <a:endParaRPr lang="ko-KR" altLang="en-US" sz="6000" dirty="0">
              <a:ln w="25400" cap="flat" cmpd="sng" algn="ctr">
                <a:solidFill>
                  <a:schemeClr val="accent1">
                    <a:shade val="20000"/>
                  </a:schemeClr>
                </a:solidFill>
                <a:prstDash val="solid"/>
                <a:round/>
              </a:ln>
              <a:solidFill>
                <a:schemeClr val="accent1"/>
              </a:solidFill>
              <a:latin typeface="+mn-ea"/>
            </a:endParaRPr>
          </a:p>
        </p:txBody>
      </p:sp>
      <p:sp>
        <p:nvSpPr>
          <p:cNvPr id="24" name="Speech Bubble: Rectangle with Corners Rounded 23">
            <a:extLst>
              <a:ext uri="{FF2B5EF4-FFF2-40B4-BE49-F238E27FC236}">
                <a16:creationId xmlns:a16="http://schemas.microsoft.com/office/drawing/2014/main" id="{EFE5CFC7-96DC-4E2F-A579-1061CA859AFB}"/>
              </a:ext>
            </a:extLst>
          </p:cNvPr>
          <p:cNvSpPr/>
          <p:nvPr/>
        </p:nvSpPr>
        <p:spPr>
          <a:xfrm>
            <a:off x="10320937" y="464809"/>
            <a:ext cx="1871063" cy="1040312"/>
          </a:xfrm>
          <a:prstGeom prst="wedgeRoundRectCallout">
            <a:avLst>
              <a:gd name="adj1" fmla="val -49594"/>
              <a:gd name="adj2" fmla="val 14933"/>
              <a:gd name="adj3" fmla="val 16667"/>
            </a:avLst>
          </a:prstGeom>
          <a:solidFill>
            <a:schemeClr val="bg1"/>
          </a:solidFill>
          <a:ln w="76200">
            <a:noFill/>
          </a:ln>
        </p:spPr>
        <p:style>
          <a:lnRef idx="3">
            <a:schemeClr val="accent1"/>
          </a:lnRef>
          <a:fillRef idx="0">
            <a:schemeClr val="accent1"/>
          </a:fillRef>
          <a:effectRef idx="3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/>
            </a:pPr>
            <a:r>
              <a:rPr lang="ko-KR" altLang="en-US" sz="6000" dirty="0">
                <a:ln w="25400" cap="flat" cmpd="sng" algn="ctr">
                  <a:solidFill>
                    <a:schemeClr val="accent1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1"/>
                </a:solidFill>
                <a:latin typeface="+mn-ea"/>
              </a:rPr>
              <a:t>바지</a:t>
            </a:r>
          </a:p>
        </p:txBody>
      </p:sp>
    </p:spTree>
    <p:extLst>
      <p:ext uri="{BB962C8B-B14F-4D97-AF65-F5344CB8AC3E}">
        <p14:creationId xmlns:p14="http://schemas.microsoft.com/office/powerpoint/2010/main" val="213845165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2" presetClass="pat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93889E-18 -2.59259E-6 L 0.03789 -0.68958 " pathEditMode="relative" rAng="0" ptsTypes="AA">
                                      <p:cBhvr>
                                        <p:cTn id="50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88" y="-3449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2" presetClass="pat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556E-17 3.33333E-6 L -0.02669 -0.54491 " pathEditMode="relative" rAng="0" ptsTypes="AA">
                                      <p:cBhvr>
                                        <p:cTn id="54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41" y="-2724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42" presetClass="pat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7 2.96296E-6 L -0.02708 -0.69931 " pathEditMode="relative" rAng="0" ptsTypes="AA">
                                      <p:cBhvr>
                                        <p:cTn id="5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54" y="-3497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pat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7 -1.48148E-6 L -0.05091 -0.54305 " pathEditMode="relative" rAng="0" ptsTypes="AA">
                                      <p:cBhvr>
                                        <p:cTn id="62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552" y="-2715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42" presetClass="pat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7 2.22222E-6 L 0.02318 -0.69884 " pathEditMode="relative" rAng="0" ptsTypes="AA">
                                      <p:cBhvr>
                                        <p:cTn id="66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59" y="-3495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42" presetClass="pat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-4.44444E-6 L -0.03216 -0.53796 " pathEditMode="relative" rAng="0" ptsTypes="AA">
                                      <p:cBhvr>
                                        <p:cTn id="7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15" y="-2689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42" presetClass="pat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4.44444E-6 L 0.03802 -0.7132 " pathEditMode="relative" rAng="0" ptsTypes="AA">
                                      <p:cBhvr>
                                        <p:cTn id="74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01" y="-3567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42" presetClass="pat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25E-6 -3.33333E-6 L -0.06263 -0.54282 " pathEditMode="relative" rAng="0" ptsTypes="AA">
                                      <p:cBhvr>
                                        <p:cTn id="78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138" y="-2715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42" presetClass="pat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91667E-6 -2.96296E-6 L -0.02201 -0.69907 " pathEditMode="relative" rAng="0" ptsTypes="AA">
                                      <p:cBhvr>
                                        <p:cTn id="82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07" y="-3495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42" presetClass="pat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4.07407E-6 L -0.07526 -0.55139 " pathEditMode="relative" rAng="0" ptsTypes="AA">
                                      <p:cBhvr>
                                        <p:cTn id="86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763" y="-275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42" presetClass="pat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04167E-6 2.59259E-6 L -0.03281 -0.68681 " pathEditMode="relative" rAng="0" ptsTypes="AA">
                                      <p:cBhvr>
                                        <p:cTn id="90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41" y="-3435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" grpId="0" animBg="1"/>
      <p:bldP spid="43" grpId="0" animBg="1"/>
      <p:bldP spid="45" grpId="0" animBg="1"/>
      <p:bldP spid="18" grpId="0" animBg="1"/>
      <p:bldP spid="39" grpId="0" animBg="1"/>
      <p:bldP spid="47" grpId="0" animBg="1"/>
      <p:bldP spid="44" grpId="0" animBg="1"/>
      <p:bldP spid="59" grpId="0" animBg="1"/>
      <p:bldP spid="38" grpId="0" animBg="1"/>
      <p:bldP spid="46" grpId="0" animBg="1"/>
      <p:bldP spid="24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182;p29">
            <a:extLst>
              <a:ext uri="{FF2B5EF4-FFF2-40B4-BE49-F238E27FC236}">
                <a16:creationId xmlns:a16="http://schemas.microsoft.com/office/drawing/2014/main" id="{4512CBF6-0A9D-4797-B4A2-8BD81C308D95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</a:t>
            </a:r>
            <a:r>
              <a:rPr kumimoji="0" lang="en-US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k</a:t>
            </a: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A12A358-6796-44D6-A8E6-2CB97BA30303}"/>
              </a:ext>
            </a:extLst>
          </p:cNvPr>
          <p:cNvSpPr txBox="1"/>
          <p:nvPr/>
        </p:nvSpPr>
        <p:spPr>
          <a:xfrm>
            <a:off x="0" y="0"/>
            <a:ext cx="43668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지난주에 배운 낱말을 복습해요</a:t>
            </a:r>
            <a:r>
              <a:rPr lang="en-US" altLang="ko-KR" dirty="0"/>
              <a:t>.</a:t>
            </a:r>
            <a:endParaRPr lang="en-US" dirty="0"/>
          </a:p>
        </p:txBody>
      </p:sp>
      <p:pic>
        <p:nvPicPr>
          <p:cNvPr id="26" name="Picture 25" descr="A close up of a train&#10;&#10;Description automatically generated">
            <a:extLst>
              <a:ext uri="{FF2B5EF4-FFF2-40B4-BE49-F238E27FC236}">
                <a16:creationId xmlns:a16="http://schemas.microsoft.com/office/drawing/2014/main" id="{8749FC0C-1CA8-4D87-8E52-D2C66565AD8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819" y="5378039"/>
            <a:ext cx="1642661" cy="804904"/>
          </a:xfrm>
          <a:prstGeom prst="rect">
            <a:avLst/>
          </a:prstGeom>
        </p:spPr>
      </p:pic>
      <p:pic>
        <p:nvPicPr>
          <p:cNvPr id="28" name="Picture 27" descr="A close up of a logo&#10;&#10;Description automatically generated">
            <a:extLst>
              <a:ext uri="{FF2B5EF4-FFF2-40B4-BE49-F238E27FC236}">
                <a16:creationId xmlns:a16="http://schemas.microsoft.com/office/drawing/2014/main" id="{B3857659-764F-4C29-9B96-BD6749F195A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3992" y="5307479"/>
            <a:ext cx="1588590" cy="794295"/>
          </a:xfrm>
          <a:prstGeom prst="rect">
            <a:avLst/>
          </a:prstGeom>
        </p:spPr>
      </p:pic>
      <p:pic>
        <p:nvPicPr>
          <p:cNvPr id="29" name="Picture 28" descr="A picture containing drawing&#10;&#10;Description automatically generated">
            <a:extLst>
              <a:ext uri="{FF2B5EF4-FFF2-40B4-BE49-F238E27FC236}">
                <a16:creationId xmlns:a16="http://schemas.microsoft.com/office/drawing/2014/main" id="{5A66E067-564E-4DA4-A622-45DA63E4BB4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26018" y="5311587"/>
            <a:ext cx="640796" cy="830661"/>
          </a:xfrm>
          <a:prstGeom prst="rect">
            <a:avLst/>
          </a:prstGeom>
        </p:spPr>
      </p:pic>
      <p:pic>
        <p:nvPicPr>
          <p:cNvPr id="30" name="Picture 29" descr="A drawing of a cartoon character&#10;&#10;Description automatically generated">
            <a:extLst>
              <a:ext uri="{FF2B5EF4-FFF2-40B4-BE49-F238E27FC236}">
                <a16:creationId xmlns:a16="http://schemas.microsoft.com/office/drawing/2014/main" id="{7F69D756-8C63-41CD-B2DB-4CF2570DACF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5902" y="5236939"/>
            <a:ext cx="1610094" cy="880994"/>
          </a:xfrm>
          <a:prstGeom prst="rect">
            <a:avLst/>
          </a:prstGeom>
        </p:spPr>
      </p:pic>
      <p:pic>
        <p:nvPicPr>
          <p:cNvPr id="31" name="Picture 30" descr="A candle in it&#10;&#10;Description automatically generated">
            <a:extLst>
              <a:ext uri="{FF2B5EF4-FFF2-40B4-BE49-F238E27FC236}">
                <a16:creationId xmlns:a16="http://schemas.microsoft.com/office/drawing/2014/main" id="{3039BD46-7D7C-4652-9CE1-D34D88767904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921" r="27082"/>
          <a:stretch/>
        </p:blipFill>
        <p:spPr>
          <a:xfrm>
            <a:off x="6444046" y="5267007"/>
            <a:ext cx="701396" cy="875241"/>
          </a:xfrm>
          <a:prstGeom prst="rect">
            <a:avLst/>
          </a:prstGeom>
        </p:spPr>
      </p:pic>
      <p:pic>
        <p:nvPicPr>
          <p:cNvPr id="32" name="Picture 31" descr="A picture containing dress, curtain&#10;&#10;Description automatically generated">
            <a:extLst>
              <a:ext uri="{FF2B5EF4-FFF2-40B4-BE49-F238E27FC236}">
                <a16:creationId xmlns:a16="http://schemas.microsoft.com/office/drawing/2014/main" id="{7040674A-E560-43F6-AD4D-002BEB7482E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20514" y="5236939"/>
            <a:ext cx="786694" cy="905309"/>
          </a:xfrm>
          <a:prstGeom prst="rect">
            <a:avLst/>
          </a:prstGeom>
        </p:spPr>
      </p:pic>
      <p:pic>
        <p:nvPicPr>
          <p:cNvPr id="33" name="Picture 32" descr="A picture containing cheese, food&#10;&#10;Description automatically generated">
            <a:extLst>
              <a:ext uri="{FF2B5EF4-FFF2-40B4-BE49-F238E27FC236}">
                <a16:creationId xmlns:a16="http://schemas.microsoft.com/office/drawing/2014/main" id="{7C9AAFB2-D118-4C0D-98AC-DA5AE1E5F30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46660" y="5279710"/>
            <a:ext cx="1022647" cy="882885"/>
          </a:xfrm>
          <a:prstGeom prst="rect">
            <a:avLst/>
          </a:prstGeom>
        </p:spPr>
      </p:pic>
      <p:pic>
        <p:nvPicPr>
          <p:cNvPr id="34" name="Picture 33" descr="A close up of a bowl of food on a plate&#10;&#10;Description automatically generated">
            <a:extLst>
              <a:ext uri="{FF2B5EF4-FFF2-40B4-BE49-F238E27FC236}">
                <a16:creationId xmlns:a16="http://schemas.microsoft.com/office/drawing/2014/main" id="{BE6242F5-972C-4C6F-98E9-465F8FC38892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68780" y="5256774"/>
            <a:ext cx="1298456" cy="865638"/>
          </a:xfrm>
          <a:prstGeom prst="rect">
            <a:avLst/>
          </a:prstGeom>
        </p:spPr>
      </p:pic>
      <p:pic>
        <p:nvPicPr>
          <p:cNvPr id="35" name="Picture 34" descr="A picture containing drawing&#10;&#10;Description automatically generated">
            <a:extLst>
              <a:ext uri="{FF2B5EF4-FFF2-40B4-BE49-F238E27FC236}">
                <a16:creationId xmlns:a16="http://schemas.microsoft.com/office/drawing/2014/main" id="{BC80B068-09C0-4025-BA1D-E1021E17FF05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25288" y="5270156"/>
            <a:ext cx="814559" cy="814559"/>
          </a:xfrm>
          <a:prstGeom prst="rect">
            <a:avLst/>
          </a:prstGeom>
        </p:spPr>
      </p:pic>
      <p:sp>
        <p:nvSpPr>
          <p:cNvPr id="50" name="Speech Bubble: Rectangle with Corners Rounded 49">
            <a:extLst>
              <a:ext uri="{FF2B5EF4-FFF2-40B4-BE49-F238E27FC236}">
                <a16:creationId xmlns:a16="http://schemas.microsoft.com/office/drawing/2014/main" id="{13BBAD01-69D1-41F1-BD44-CFAAD059CD98}"/>
              </a:ext>
            </a:extLst>
          </p:cNvPr>
          <p:cNvSpPr/>
          <p:nvPr/>
        </p:nvSpPr>
        <p:spPr>
          <a:xfrm>
            <a:off x="933150" y="366547"/>
            <a:ext cx="1889070" cy="1040312"/>
          </a:xfrm>
          <a:prstGeom prst="wedgeRoundRectCallout">
            <a:avLst>
              <a:gd name="adj1" fmla="val -49594"/>
              <a:gd name="adj2" fmla="val 14933"/>
              <a:gd name="adj3" fmla="val 16667"/>
            </a:avLst>
          </a:prstGeom>
          <a:solidFill>
            <a:schemeClr val="bg1"/>
          </a:solidFill>
          <a:ln w="76200">
            <a:noFill/>
          </a:ln>
        </p:spPr>
        <p:style>
          <a:lnRef idx="3">
            <a:schemeClr val="accent1"/>
          </a:lnRef>
          <a:fillRef idx="0">
            <a:schemeClr val="accent1"/>
          </a:fillRef>
          <a:effectRef idx="3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/>
            </a:pPr>
            <a:r>
              <a:rPr lang="ko-KR" altLang="en-US" sz="6000" dirty="0">
                <a:ln w="25400" cap="flat" cmpd="sng" algn="ctr">
                  <a:solidFill>
                    <a:schemeClr val="accent1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1"/>
                </a:solidFill>
                <a:latin typeface="+mn-ea"/>
              </a:rPr>
              <a:t>기차</a:t>
            </a:r>
          </a:p>
        </p:txBody>
      </p:sp>
      <p:sp>
        <p:nvSpPr>
          <p:cNvPr id="47" name="Speech Bubble: Rectangle with Corners Rounded 46">
            <a:extLst>
              <a:ext uri="{FF2B5EF4-FFF2-40B4-BE49-F238E27FC236}">
                <a16:creationId xmlns:a16="http://schemas.microsoft.com/office/drawing/2014/main" id="{33AF8C19-83E4-4F8F-B703-87BDCB162926}"/>
              </a:ext>
            </a:extLst>
          </p:cNvPr>
          <p:cNvSpPr/>
          <p:nvPr/>
        </p:nvSpPr>
        <p:spPr>
          <a:xfrm>
            <a:off x="561963" y="1439336"/>
            <a:ext cx="1871064" cy="1040312"/>
          </a:xfrm>
          <a:prstGeom prst="wedgeRoundRectCallout">
            <a:avLst>
              <a:gd name="adj1" fmla="val -49594"/>
              <a:gd name="adj2" fmla="val 14933"/>
              <a:gd name="adj3" fmla="val 16667"/>
            </a:avLst>
          </a:prstGeom>
          <a:solidFill>
            <a:schemeClr val="bg1"/>
          </a:solidFill>
          <a:ln w="76200">
            <a:noFill/>
          </a:ln>
        </p:spPr>
        <p:style>
          <a:lnRef idx="3">
            <a:schemeClr val="accent1"/>
          </a:lnRef>
          <a:fillRef idx="0">
            <a:schemeClr val="accent1"/>
          </a:fillRef>
          <a:effectRef idx="3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/>
            </a:pPr>
            <a:r>
              <a:rPr lang="ko-KR" altLang="en-US" sz="6000" dirty="0">
                <a:ln w="25400" cap="flat" cmpd="sng" algn="ctr">
                  <a:solidFill>
                    <a:schemeClr val="accent1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1"/>
                </a:solidFill>
                <a:latin typeface="+mn-ea"/>
              </a:rPr>
              <a:t>마차</a:t>
            </a:r>
          </a:p>
        </p:txBody>
      </p:sp>
      <p:sp>
        <p:nvSpPr>
          <p:cNvPr id="43" name="Speech Bubble: Rectangle with Corners Rounded 42">
            <a:extLst>
              <a:ext uri="{FF2B5EF4-FFF2-40B4-BE49-F238E27FC236}">
                <a16:creationId xmlns:a16="http://schemas.microsoft.com/office/drawing/2014/main" id="{EB66D89F-0597-4209-B517-62D4106AAA64}"/>
              </a:ext>
            </a:extLst>
          </p:cNvPr>
          <p:cNvSpPr/>
          <p:nvPr/>
        </p:nvSpPr>
        <p:spPr>
          <a:xfrm>
            <a:off x="3220338" y="366547"/>
            <a:ext cx="2769785" cy="1040312"/>
          </a:xfrm>
          <a:prstGeom prst="wedgeRoundRectCallout">
            <a:avLst>
              <a:gd name="adj1" fmla="val -49594"/>
              <a:gd name="adj2" fmla="val 14933"/>
              <a:gd name="adj3" fmla="val 16667"/>
            </a:avLst>
          </a:prstGeom>
          <a:solidFill>
            <a:schemeClr val="bg1"/>
          </a:solidFill>
          <a:ln w="76200">
            <a:noFill/>
          </a:ln>
        </p:spPr>
        <p:style>
          <a:lnRef idx="3">
            <a:schemeClr val="accent1"/>
          </a:lnRef>
          <a:fillRef idx="0">
            <a:schemeClr val="accent1"/>
          </a:fillRef>
          <a:effectRef idx="3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/>
            </a:pPr>
            <a:r>
              <a:rPr lang="ko-KR" altLang="en-US" sz="6000" dirty="0">
                <a:ln w="25400" cap="flat" cmpd="sng" algn="ctr">
                  <a:solidFill>
                    <a:schemeClr val="accent1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1"/>
                </a:solidFill>
                <a:latin typeface="+mn-ea"/>
              </a:rPr>
              <a:t>유모차</a:t>
            </a:r>
          </a:p>
        </p:txBody>
      </p:sp>
      <p:sp>
        <p:nvSpPr>
          <p:cNvPr id="45" name="Speech Bubble: Rectangle with Corners Rounded 44">
            <a:extLst>
              <a:ext uri="{FF2B5EF4-FFF2-40B4-BE49-F238E27FC236}">
                <a16:creationId xmlns:a16="http://schemas.microsoft.com/office/drawing/2014/main" id="{56044BA2-044C-4CD6-9443-E60867E2C7C5}"/>
              </a:ext>
            </a:extLst>
          </p:cNvPr>
          <p:cNvSpPr/>
          <p:nvPr/>
        </p:nvSpPr>
        <p:spPr>
          <a:xfrm>
            <a:off x="6424441" y="366547"/>
            <a:ext cx="1116971" cy="1040312"/>
          </a:xfrm>
          <a:prstGeom prst="wedgeRoundRectCallout">
            <a:avLst>
              <a:gd name="adj1" fmla="val -49594"/>
              <a:gd name="adj2" fmla="val 14933"/>
              <a:gd name="adj3" fmla="val 16667"/>
            </a:avLst>
          </a:prstGeom>
          <a:solidFill>
            <a:schemeClr val="bg1"/>
          </a:solidFill>
          <a:ln w="76200">
            <a:noFill/>
          </a:ln>
        </p:spPr>
        <p:style>
          <a:lnRef idx="3">
            <a:schemeClr val="accent1"/>
          </a:lnRef>
          <a:fillRef idx="0">
            <a:schemeClr val="accent1"/>
          </a:fillRef>
          <a:effectRef idx="3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/>
            </a:pPr>
            <a:r>
              <a:rPr lang="ko-KR" altLang="en-US" sz="6000">
                <a:ln w="25400" cap="flat" cmpd="sng" algn="ctr">
                  <a:solidFill>
                    <a:schemeClr val="accent1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1"/>
                </a:solidFill>
                <a:latin typeface="+mn-ea"/>
              </a:rPr>
              <a:t>초</a:t>
            </a:r>
            <a:endParaRPr lang="ko-KR" altLang="en-US" sz="6000" dirty="0">
              <a:ln w="25400" cap="flat" cmpd="sng" algn="ctr">
                <a:solidFill>
                  <a:schemeClr val="accent1">
                    <a:shade val="20000"/>
                  </a:schemeClr>
                </a:solidFill>
                <a:prstDash val="solid"/>
                <a:round/>
              </a:ln>
              <a:solidFill>
                <a:schemeClr val="accent1"/>
              </a:solidFill>
              <a:latin typeface="+mn-ea"/>
            </a:endParaRPr>
          </a:p>
        </p:txBody>
      </p:sp>
      <p:sp>
        <p:nvSpPr>
          <p:cNvPr id="18" name="Speech Bubble: Rectangle with Corners Rounded 17">
            <a:extLst>
              <a:ext uri="{FF2B5EF4-FFF2-40B4-BE49-F238E27FC236}">
                <a16:creationId xmlns:a16="http://schemas.microsoft.com/office/drawing/2014/main" id="{03E8F0EC-E8C5-4C26-AAB9-04A66B4348E6}"/>
              </a:ext>
            </a:extLst>
          </p:cNvPr>
          <p:cNvSpPr/>
          <p:nvPr/>
        </p:nvSpPr>
        <p:spPr>
          <a:xfrm>
            <a:off x="8207208" y="293513"/>
            <a:ext cx="1871063" cy="1040312"/>
          </a:xfrm>
          <a:prstGeom prst="wedgeRoundRectCallout">
            <a:avLst>
              <a:gd name="adj1" fmla="val -49594"/>
              <a:gd name="adj2" fmla="val 14933"/>
              <a:gd name="adj3" fmla="val 16667"/>
            </a:avLst>
          </a:prstGeom>
          <a:solidFill>
            <a:schemeClr val="bg1"/>
          </a:solidFill>
          <a:ln w="76200">
            <a:noFill/>
          </a:ln>
        </p:spPr>
        <p:style>
          <a:lnRef idx="3">
            <a:schemeClr val="accent1"/>
          </a:lnRef>
          <a:fillRef idx="0">
            <a:schemeClr val="accent1"/>
          </a:fillRef>
          <a:effectRef idx="3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/>
            </a:pPr>
            <a:r>
              <a:rPr lang="ko-KR" altLang="en-US" sz="6000" dirty="0">
                <a:ln w="25400" cap="flat" cmpd="sng" algn="ctr">
                  <a:solidFill>
                    <a:schemeClr val="accent1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1"/>
                </a:solidFill>
                <a:latin typeface="+mn-ea"/>
              </a:rPr>
              <a:t>치즈</a:t>
            </a:r>
          </a:p>
        </p:txBody>
      </p:sp>
      <p:sp>
        <p:nvSpPr>
          <p:cNvPr id="39" name="Speech Bubble: Rectangle with Corners Rounded 38">
            <a:extLst>
              <a:ext uri="{FF2B5EF4-FFF2-40B4-BE49-F238E27FC236}">
                <a16:creationId xmlns:a16="http://schemas.microsoft.com/office/drawing/2014/main" id="{302049A2-77DF-4F69-9D45-787E536DD264}"/>
              </a:ext>
            </a:extLst>
          </p:cNvPr>
          <p:cNvSpPr/>
          <p:nvPr/>
        </p:nvSpPr>
        <p:spPr>
          <a:xfrm>
            <a:off x="10190112" y="813669"/>
            <a:ext cx="1871063" cy="1040312"/>
          </a:xfrm>
          <a:prstGeom prst="wedgeRoundRectCallout">
            <a:avLst>
              <a:gd name="adj1" fmla="val -49594"/>
              <a:gd name="adj2" fmla="val 14933"/>
              <a:gd name="adj3" fmla="val 16667"/>
            </a:avLst>
          </a:prstGeom>
          <a:solidFill>
            <a:schemeClr val="bg1"/>
          </a:solidFill>
          <a:ln w="76200">
            <a:noFill/>
          </a:ln>
        </p:spPr>
        <p:style>
          <a:lnRef idx="3">
            <a:schemeClr val="accent1"/>
          </a:lnRef>
          <a:fillRef idx="0">
            <a:schemeClr val="accent1"/>
          </a:fillRef>
          <a:effectRef idx="3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/>
            </a:pPr>
            <a:r>
              <a:rPr lang="ko-KR" altLang="en-US" sz="6000" dirty="0">
                <a:ln w="25400" cap="flat" cmpd="sng" algn="ctr">
                  <a:solidFill>
                    <a:schemeClr val="accent1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1"/>
                </a:solidFill>
                <a:latin typeface="+mn-ea"/>
              </a:rPr>
              <a:t>친구</a:t>
            </a:r>
          </a:p>
        </p:txBody>
      </p:sp>
      <p:sp>
        <p:nvSpPr>
          <p:cNvPr id="44" name="Speech Bubble: Rectangle with Corners Rounded 43">
            <a:extLst>
              <a:ext uri="{FF2B5EF4-FFF2-40B4-BE49-F238E27FC236}">
                <a16:creationId xmlns:a16="http://schemas.microsoft.com/office/drawing/2014/main" id="{38BCD91A-7947-40D4-ABA9-C2558CC0499A}"/>
              </a:ext>
            </a:extLst>
          </p:cNvPr>
          <p:cNvSpPr/>
          <p:nvPr/>
        </p:nvSpPr>
        <p:spPr>
          <a:xfrm>
            <a:off x="2689474" y="1439336"/>
            <a:ext cx="2769785" cy="1040312"/>
          </a:xfrm>
          <a:prstGeom prst="wedgeRoundRectCallout">
            <a:avLst>
              <a:gd name="adj1" fmla="val -49594"/>
              <a:gd name="adj2" fmla="val 14933"/>
              <a:gd name="adj3" fmla="val 16667"/>
            </a:avLst>
          </a:prstGeom>
          <a:solidFill>
            <a:schemeClr val="bg1"/>
          </a:solidFill>
          <a:ln w="76200">
            <a:noFill/>
          </a:ln>
        </p:spPr>
        <p:style>
          <a:lnRef idx="3">
            <a:schemeClr val="accent1"/>
          </a:lnRef>
          <a:fillRef idx="0">
            <a:schemeClr val="accent1"/>
          </a:fillRef>
          <a:effectRef idx="3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/>
            </a:pPr>
            <a:r>
              <a:rPr lang="ko-KR" altLang="en-US" sz="6000">
                <a:ln w="25400" cap="flat" cmpd="sng" algn="ctr">
                  <a:solidFill>
                    <a:schemeClr val="accent1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1"/>
                </a:solidFill>
                <a:latin typeface="+mn-ea"/>
              </a:rPr>
              <a:t>자동차</a:t>
            </a:r>
            <a:endParaRPr lang="ko-KR" altLang="en-US" sz="6000" dirty="0">
              <a:ln w="25400" cap="flat" cmpd="sng" algn="ctr">
                <a:solidFill>
                  <a:schemeClr val="accent1">
                    <a:shade val="20000"/>
                  </a:schemeClr>
                </a:solidFill>
                <a:prstDash val="solid"/>
                <a:round/>
              </a:ln>
              <a:solidFill>
                <a:schemeClr val="accent1"/>
              </a:solidFill>
              <a:latin typeface="+mn-ea"/>
            </a:endParaRPr>
          </a:p>
        </p:txBody>
      </p:sp>
      <p:sp>
        <p:nvSpPr>
          <p:cNvPr id="59" name="Speech Bubble: Rectangle with Corners Rounded 58">
            <a:extLst>
              <a:ext uri="{FF2B5EF4-FFF2-40B4-BE49-F238E27FC236}">
                <a16:creationId xmlns:a16="http://schemas.microsoft.com/office/drawing/2014/main" id="{256B2E00-B5AF-4470-AEDB-C4ABBC0A495C}"/>
              </a:ext>
            </a:extLst>
          </p:cNvPr>
          <p:cNvSpPr/>
          <p:nvPr/>
        </p:nvSpPr>
        <p:spPr>
          <a:xfrm>
            <a:off x="5715706" y="1439336"/>
            <a:ext cx="1889070" cy="1040312"/>
          </a:xfrm>
          <a:prstGeom prst="wedgeRoundRectCallout">
            <a:avLst>
              <a:gd name="adj1" fmla="val -49594"/>
              <a:gd name="adj2" fmla="val 14933"/>
              <a:gd name="adj3" fmla="val 16667"/>
            </a:avLst>
          </a:prstGeom>
          <a:solidFill>
            <a:schemeClr val="bg1"/>
          </a:solidFill>
          <a:ln w="76200">
            <a:noFill/>
          </a:ln>
        </p:spPr>
        <p:style>
          <a:lnRef idx="3">
            <a:schemeClr val="accent1"/>
          </a:lnRef>
          <a:fillRef idx="0">
            <a:schemeClr val="accent1"/>
          </a:fillRef>
          <a:effectRef idx="3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/>
            </a:pPr>
            <a:r>
              <a:rPr lang="ko-KR" altLang="en-US" sz="6000" dirty="0">
                <a:ln w="25400" cap="flat" cmpd="sng" algn="ctr">
                  <a:solidFill>
                    <a:schemeClr val="accent1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1"/>
                </a:solidFill>
                <a:latin typeface="+mn-ea"/>
              </a:rPr>
              <a:t>치마</a:t>
            </a:r>
          </a:p>
        </p:txBody>
      </p:sp>
      <p:sp>
        <p:nvSpPr>
          <p:cNvPr id="38" name="Speech Bubble: Rectangle with Corners Rounded 37">
            <a:extLst>
              <a:ext uri="{FF2B5EF4-FFF2-40B4-BE49-F238E27FC236}">
                <a16:creationId xmlns:a16="http://schemas.microsoft.com/office/drawing/2014/main" id="{5D7EFA8F-F8FA-48B8-B4C7-FA023E66CF3D}"/>
              </a:ext>
            </a:extLst>
          </p:cNvPr>
          <p:cNvSpPr/>
          <p:nvPr/>
        </p:nvSpPr>
        <p:spPr>
          <a:xfrm>
            <a:off x="7922453" y="1439336"/>
            <a:ext cx="1871063" cy="1040312"/>
          </a:xfrm>
          <a:prstGeom prst="wedgeRoundRectCallout">
            <a:avLst>
              <a:gd name="adj1" fmla="val -49594"/>
              <a:gd name="adj2" fmla="val 14933"/>
              <a:gd name="adj3" fmla="val 16667"/>
            </a:avLst>
          </a:prstGeom>
          <a:solidFill>
            <a:schemeClr val="bg1"/>
          </a:solidFill>
          <a:ln w="76200">
            <a:noFill/>
          </a:ln>
        </p:spPr>
        <p:style>
          <a:lnRef idx="3">
            <a:schemeClr val="accent1"/>
          </a:lnRef>
          <a:fillRef idx="0">
            <a:schemeClr val="accent1"/>
          </a:fillRef>
          <a:effectRef idx="3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/>
            </a:pPr>
            <a:r>
              <a:rPr lang="ko-KR" altLang="en-US" sz="6000" dirty="0">
                <a:ln w="25400" cap="flat" cmpd="sng" algn="ctr">
                  <a:solidFill>
                    <a:schemeClr val="accent1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1"/>
                </a:solidFill>
                <a:latin typeface="+mn-ea"/>
              </a:rPr>
              <a:t>김치</a:t>
            </a:r>
          </a:p>
        </p:txBody>
      </p:sp>
    </p:spTree>
    <p:extLst>
      <p:ext uri="{BB962C8B-B14F-4D97-AF65-F5344CB8AC3E}">
        <p14:creationId xmlns:p14="http://schemas.microsoft.com/office/powerpoint/2010/main" val="5385072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pat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9167E-6 -4.07407E-6 L 0.08151 -0.7125 " pathEditMode="relative" rAng="0" ptsTypes="AA">
                                      <p:cBhvr>
                                        <p:cTn id="42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076" y="-3562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pat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125E-6 -2.96296E-6 L -0.09752 -0.56134 " pathEditMode="relative" rAng="0" ptsTypes="AA">
                                      <p:cBhvr>
                                        <p:cTn id="46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883" y="-2807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2" presetClass="pat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04167E-6 -3.7037E-6 L 0.04258 -0.7162 " pathEditMode="relative" rAng="0" ptsTypes="AA">
                                      <p:cBhvr>
                                        <p:cTn id="50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22" y="-3581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2" presetClass="pat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2.22222E-6 L -0.09219 -0.54398 " pathEditMode="relative" rAng="0" ptsTypes="AA">
                                      <p:cBhvr>
                                        <p:cTn id="54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609" y="-2719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42" presetClass="pat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2.96296E-6 L 0.0181 -0.70139 " pathEditMode="relative" rAng="0" ptsTypes="AA">
                                      <p:cBhvr>
                                        <p:cTn id="58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98" y="-350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pat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58333E-6 3.7037E-7 L -0.09454 -0.54444 " pathEditMode="relative" rAng="0" ptsTypes="AA">
                                      <p:cBhvr>
                                        <p:cTn id="62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727" y="-2722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42" presetClass="pat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7.40741E-7 L 0.02162 -0.71551 " pathEditMode="relative" rAng="0" ptsTypes="AA">
                                      <p:cBhvr>
                                        <p:cTn id="66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81" y="-3578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42" presetClass="pat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04167E-6 3.7037E-7 L -0.10651 -0.54398 " pathEditMode="relative" rAng="0" ptsTypes="AA">
                                      <p:cBhvr>
                                        <p:cTn id="70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326" y="-2719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42" presetClass="pat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2.22222E-6 L -0.03086 -0.63334 " pathEditMode="relative" rAng="0" ptsTypes="AA">
                                      <p:cBhvr>
                                        <p:cTn id="74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49" y="-3166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" grpId="0" animBg="1"/>
      <p:bldP spid="47" grpId="0" animBg="1"/>
      <p:bldP spid="43" grpId="0" animBg="1"/>
      <p:bldP spid="45" grpId="0" animBg="1"/>
      <p:bldP spid="18" grpId="0" animBg="1"/>
      <p:bldP spid="39" grpId="0" animBg="1"/>
      <p:bldP spid="44" grpId="0" animBg="1"/>
      <p:bldP spid="59" grpId="0" animBg="1"/>
      <p:bldP spid="38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16816B7-80B0-478F-A272-3952F3DDAA7F}"/>
              </a:ext>
            </a:extLst>
          </p:cNvPr>
          <p:cNvSpPr txBox="1"/>
          <p:nvPr/>
        </p:nvSpPr>
        <p:spPr>
          <a:xfrm>
            <a:off x="2225337" y="2823100"/>
            <a:ext cx="807868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4400" b="1" dirty="0" err="1">
                <a:solidFill>
                  <a:srgbClr val="C00000"/>
                </a:solidFill>
              </a:rPr>
              <a:t>카캬커켜코쿄쿠큐크키</a:t>
            </a:r>
            <a:r>
              <a:rPr lang="ko-KR" altLang="en-US" sz="4000" dirty="0" err="1"/>
              <a:t>를</a:t>
            </a:r>
            <a:r>
              <a:rPr lang="ko-KR" altLang="en-US" sz="4000" dirty="0"/>
              <a:t> 배워요</a:t>
            </a:r>
            <a:r>
              <a:rPr lang="en-US" altLang="ko-KR" sz="4000" dirty="0"/>
              <a:t>.</a:t>
            </a:r>
            <a:endParaRPr lang="en-US" sz="40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4A53CE5-AED0-45A2-B9CE-329BA292A331}"/>
              </a:ext>
            </a:extLst>
          </p:cNvPr>
          <p:cNvSpPr txBox="1"/>
          <p:nvPr/>
        </p:nvSpPr>
        <p:spPr>
          <a:xfrm>
            <a:off x="2331868" y="1837678"/>
            <a:ext cx="783010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4000" dirty="0"/>
              <a:t>자음 </a:t>
            </a:r>
            <a:r>
              <a:rPr lang="en-US" altLang="ko-KR" sz="4000" dirty="0"/>
              <a:t>“</a:t>
            </a:r>
            <a:r>
              <a:rPr lang="ko-KR" altLang="en-US" sz="4400" b="1" dirty="0">
                <a:solidFill>
                  <a:srgbClr val="0070C0"/>
                </a:solidFill>
              </a:rPr>
              <a:t>ㅋ</a:t>
            </a:r>
            <a:r>
              <a:rPr lang="ko-KR" altLang="en-US" sz="4000" dirty="0"/>
              <a:t>“</a:t>
            </a:r>
            <a:r>
              <a:rPr lang="en-US" altLang="ko-KR" sz="4000" dirty="0"/>
              <a:t>+</a:t>
            </a:r>
            <a:r>
              <a:rPr lang="ko-KR" altLang="en-US" sz="4000" dirty="0"/>
              <a:t>ㅏㅑㅓㅕㅗㅛㅜㅠㅡㅣ</a:t>
            </a:r>
            <a:endParaRPr lang="en-US" sz="4000" dirty="0"/>
          </a:p>
        </p:txBody>
      </p:sp>
      <p:sp>
        <p:nvSpPr>
          <p:cNvPr id="5" name="Google Shape;182;p29">
            <a:extLst>
              <a:ext uri="{FF2B5EF4-FFF2-40B4-BE49-F238E27FC236}">
                <a16:creationId xmlns:a16="http://schemas.microsoft.com/office/drawing/2014/main" id="{DAA7A100-804B-41CA-BB54-129749F7F650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</a:t>
            </a:r>
            <a:r>
              <a:rPr kumimoji="0" lang="en-US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k</a:t>
            </a: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58397327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82;p29">
            <a:extLst>
              <a:ext uri="{FF2B5EF4-FFF2-40B4-BE49-F238E27FC236}">
                <a16:creationId xmlns:a16="http://schemas.microsoft.com/office/drawing/2014/main" id="{C2CEA2B5-550A-4EA0-B08F-0C25A40D74E7}"/>
              </a:ext>
            </a:extLst>
          </p:cNvPr>
          <p:cNvSpPr txBox="1"/>
          <p:nvPr/>
        </p:nvSpPr>
        <p:spPr>
          <a:xfrm>
            <a:off x="0" y="6190296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</a:t>
            </a:r>
            <a:r>
              <a:rPr kumimoji="0" lang="en-US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k</a:t>
            </a: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aphicFrame>
        <p:nvGraphicFramePr>
          <p:cNvPr id="2" name="Table 3">
            <a:extLst>
              <a:ext uri="{FF2B5EF4-FFF2-40B4-BE49-F238E27FC236}">
                <a16:creationId xmlns:a16="http://schemas.microsoft.com/office/drawing/2014/main" id="{5AA4BB5B-58F9-4C37-BF3E-4CB26AB8385B}"/>
              </a:ext>
            </a:extLst>
          </p:cNvPr>
          <p:cNvGraphicFramePr>
            <a:graphicFrameLocks noGrp="1"/>
          </p:cNvGraphicFramePr>
          <p:nvPr/>
        </p:nvGraphicFramePr>
        <p:xfrm>
          <a:off x="3886200" y="526190"/>
          <a:ext cx="8128000" cy="396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12800">
                  <a:extLst>
                    <a:ext uri="{9D8B030D-6E8A-4147-A177-3AD203B41FA5}">
                      <a16:colId xmlns:a16="http://schemas.microsoft.com/office/drawing/2014/main" val="540787880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4186257948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946077184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66800893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23279706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19553245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698336047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3446187839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522158961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46832089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가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갸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거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겨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고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교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구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규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그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기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9597749"/>
                  </a:ext>
                </a:extLst>
              </a:tr>
            </a:tbl>
          </a:graphicData>
        </a:graphic>
      </p:graphicFrame>
      <p:sp>
        <p:nvSpPr>
          <p:cNvPr id="17" name="TextBox 16">
            <a:extLst>
              <a:ext uri="{FF2B5EF4-FFF2-40B4-BE49-F238E27FC236}">
                <a16:creationId xmlns:a16="http://schemas.microsoft.com/office/drawing/2014/main" id="{E7FA347B-75FF-4A38-AE89-14695A270831}"/>
              </a:ext>
            </a:extLst>
          </p:cNvPr>
          <p:cNvSpPr txBox="1"/>
          <p:nvPr/>
        </p:nvSpPr>
        <p:spPr>
          <a:xfrm>
            <a:off x="3882224" y="48689"/>
            <a:ext cx="8229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/>
              <a:t> ㅏ</a:t>
            </a:r>
            <a:r>
              <a:rPr lang="en-US" altLang="ko-KR" sz="2000" b="1" dirty="0"/>
              <a:t>(a)</a:t>
            </a:r>
            <a:r>
              <a:rPr lang="ko-KR" altLang="en-US" sz="2000" b="1" dirty="0"/>
              <a:t>   </a:t>
            </a:r>
            <a:r>
              <a:rPr lang="ko-KR" altLang="en-US" sz="2000" b="1" dirty="0" err="1"/>
              <a:t>ㅑ</a:t>
            </a:r>
            <a:r>
              <a:rPr lang="en-US" altLang="ko-KR" sz="2000" b="1" dirty="0"/>
              <a:t>(</a:t>
            </a:r>
            <a:r>
              <a:rPr lang="en-US" altLang="ko-KR" sz="2000" b="1" dirty="0" err="1"/>
              <a:t>ya</a:t>
            </a:r>
            <a:r>
              <a:rPr lang="en-US" altLang="ko-KR" sz="2000" b="1" dirty="0"/>
              <a:t>)</a:t>
            </a:r>
            <a:r>
              <a:rPr lang="ko-KR" altLang="en-US" sz="2000" b="1" dirty="0"/>
              <a:t> </a:t>
            </a:r>
            <a:r>
              <a:rPr lang="ko-KR" altLang="en-US" sz="800" b="1" dirty="0"/>
              <a:t>    </a:t>
            </a:r>
            <a:r>
              <a:rPr lang="ko-KR" altLang="en-US" sz="2000" b="1" dirty="0" err="1"/>
              <a:t>ㅓ</a:t>
            </a:r>
            <a:r>
              <a:rPr lang="en-US" altLang="ko-KR" sz="2000" b="1" dirty="0"/>
              <a:t>(eo)</a:t>
            </a:r>
            <a:r>
              <a:rPr lang="ko-KR" altLang="en-US" sz="800" b="1" dirty="0"/>
              <a:t>   </a:t>
            </a:r>
            <a:r>
              <a:rPr lang="ko-KR" altLang="en-US" sz="2000" b="1" dirty="0" err="1"/>
              <a:t>ㅕ</a:t>
            </a:r>
            <a:r>
              <a:rPr lang="en-US" altLang="ko-KR" sz="2000" b="1" dirty="0"/>
              <a:t>(yeo)</a:t>
            </a:r>
            <a:r>
              <a:rPr lang="ko-KR" altLang="en-US" sz="2000" b="1" dirty="0"/>
              <a:t>   </a:t>
            </a:r>
            <a:r>
              <a:rPr lang="ko-KR" altLang="en-US" sz="2000" b="1" dirty="0" err="1"/>
              <a:t>ㅗ</a:t>
            </a:r>
            <a:r>
              <a:rPr lang="en-US" altLang="ko-KR" sz="2000" b="1" dirty="0"/>
              <a:t>(o)</a:t>
            </a:r>
            <a:r>
              <a:rPr lang="ko-KR" altLang="en-US" sz="2000" b="1" dirty="0"/>
              <a:t>    </a:t>
            </a:r>
            <a:r>
              <a:rPr lang="ko-KR" altLang="en-US" sz="2000" b="1" dirty="0" err="1"/>
              <a:t>ㅛ</a:t>
            </a:r>
            <a:r>
              <a:rPr lang="en-US" altLang="ko-KR" sz="2000" b="1" dirty="0"/>
              <a:t>(yo)</a:t>
            </a:r>
            <a:r>
              <a:rPr lang="ko-KR" altLang="en-US" sz="2000" b="1" dirty="0"/>
              <a:t>   </a:t>
            </a:r>
            <a:r>
              <a:rPr lang="ko-KR" altLang="en-US" sz="2000" b="1" dirty="0" err="1"/>
              <a:t>ㅜ</a:t>
            </a:r>
            <a:r>
              <a:rPr lang="en-US" altLang="ko-KR" sz="2000" b="1" dirty="0"/>
              <a:t>(u)</a:t>
            </a:r>
            <a:r>
              <a:rPr lang="ko-KR" altLang="en-US" sz="2000" b="1" dirty="0"/>
              <a:t> </a:t>
            </a:r>
            <a:r>
              <a:rPr lang="ko-KR" altLang="en-US" sz="800" b="1" dirty="0"/>
              <a:t>     </a:t>
            </a:r>
            <a:r>
              <a:rPr lang="ko-KR" altLang="en-US" sz="2000" b="1" dirty="0" err="1"/>
              <a:t>ㅠ</a:t>
            </a:r>
            <a:r>
              <a:rPr lang="en-US" altLang="ko-KR" sz="2000" b="1" dirty="0"/>
              <a:t>(</a:t>
            </a:r>
            <a:r>
              <a:rPr lang="en-US" altLang="ko-KR" sz="2000" b="1" dirty="0" err="1"/>
              <a:t>yu</a:t>
            </a:r>
            <a:r>
              <a:rPr lang="en-US" altLang="ko-KR" sz="2000" b="1" dirty="0"/>
              <a:t>)</a:t>
            </a:r>
            <a:r>
              <a:rPr lang="ko-KR" altLang="en-US" sz="2000" b="1" dirty="0"/>
              <a:t> </a:t>
            </a:r>
            <a:r>
              <a:rPr lang="ko-KR" altLang="en-US" sz="800" b="1" dirty="0"/>
              <a:t>     </a:t>
            </a:r>
            <a:r>
              <a:rPr lang="ko-KR" altLang="en-US" sz="2000" b="1" dirty="0" err="1"/>
              <a:t>ㅡ</a:t>
            </a:r>
            <a:r>
              <a:rPr lang="en-US" altLang="ko-KR" sz="2000" b="1" dirty="0"/>
              <a:t>(</a:t>
            </a:r>
            <a:r>
              <a:rPr lang="en-US" altLang="ko-KR" sz="2000" b="1" dirty="0" err="1"/>
              <a:t>eu</a:t>
            </a:r>
            <a:r>
              <a:rPr lang="en-US" altLang="ko-KR" sz="2000" b="1" dirty="0"/>
              <a:t>)</a:t>
            </a:r>
            <a:r>
              <a:rPr lang="ko-KR" altLang="en-US" sz="2000" b="1" dirty="0"/>
              <a:t>   </a:t>
            </a:r>
            <a:r>
              <a:rPr lang="ko-KR" altLang="en-US" sz="2000" b="1" dirty="0" err="1"/>
              <a:t>ㅣ</a:t>
            </a:r>
            <a:r>
              <a:rPr lang="en-US" altLang="ko-KR" sz="2000" b="1" dirty="0"/>
              <a:t>(i)</a:t>
            </a:r>
            <a:endParaRPr lang="en-US" sz="2000" b="1" dirty="0"/>
          </a:p>
        </p:txBody>
      </p:sp>
      <p:graphicFrame>
        <p:nvGraphicFramePr>
          <p:cNvPr id="33" name="Table 3">
            <a:extLst>
              <a:ext uri="{FF2B5EF4-FFF2-40B4-BE49-F238E27FC236}">
                <a16:creationId xmlns:a16="http://schemas.microsoft.com/office/drawing/2014/main" id="{71A01BED-5C83-465E-80FB-2D96403CFCB5}"/>
              </a:ext>
            </a:extLst>
          </p:cNvPr>
          <p:cNvGraphicFramePr>
            <a:graphicFrameLocks noGrp="1"/>
          </p:cNvGraphicFramePr>
          <p:nvPr/>
        </p:nvGraphicFramePr>
        <p:xfrm>
          <a:off x="3886200" y="920913"/>
          <a:ext cx="8128000" cy="396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12800">
                  <a:extLst>
                    <a:ext uri="{9D8B030D-6E8A-4147-A177-3AD203B41FA5}">
                      <a16:colId xmlns:a16="http://schemas.microsoft.com/office/drawing/2014/main" val="540787880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4186257948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946077184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66800893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23279706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19553245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698336047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3446187839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522158961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46832089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나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냐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너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녀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노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뇨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누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뉴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느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니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9597749"/>
                  </a:ext>
                </a:extLst>
              </a:tr>
            </a:tbl>
          </a:graphicData>
        </a:graphic>
      </p:graphicFrame>
      <p:graphicFrame>
        <p:nvGraphicFramePr>
          <p:cNvPr id="36" name="Table 3">
            <a:extLst>
              <a:ext uri="{FF2B5EF4-FFF2-40B4-BE49-F238E27FC236}">
                <a16:creationId xmlns:a16="http://schemas.microsoft.com/office/drawing/2014/main" id="{428674B1-5CCA-4EB4-87C8-0D333F19F2F9}"/>
              </a:ext>
            </a:extLst>
          </p:cNvPr>
          <p:cNvGraphicFramePr>
            <a:graphicFrameLocks noGrp="1"/>
          </p:cNvGraphicFramePr>
          <p:nvPr/>
        </p:nvGraphicFramePr>
        <p:xfrm>
          <a:off x="3886200" y="1321452"/>
          <a:ext cx="8128000" cy="396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12800">
                  <a:extLst>
                    <a:ext uri="{9D8B030D-6E8A-4147-A177-3AD203B41FA5}">
                      <a16:colId xmlns:a16="http://schemas.microsoft.com/office/drawing/2014/main" val="540787880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4186257948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946077184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66800893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23279706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19553245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698336047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3446187839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522158961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46832089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다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댜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더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뎌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도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됴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두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듀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드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디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9597749"/>
                  </a:ext>
                </a:extLst>
              </a:tr>
            </a:tbl>
          </a:graphicData>
        </a:graphic>
      </p:graphicFrame>
      <p:graphicFrame>
        <p:nvGraphicFramePr>
          <p:cNvPr id="37" name="Table 3">
            <a:extLst>
              <a:ext uri="{FF2B5EF4-FFF2-40B4-BE49-F238E27FC236}">
                <a16:creationId xmlns:a16="http://schemas.microsoft.com/office/drawing/2014/main" id="{18D877E2-5665-446C-8EEC-2EDCC2721F8F}"/>
              </a:ext>
            </a:extLst>
          </p:cNvPr>
          <p:cNvGraphicFramePr>
            <a:graphicFrameLocks noGrp="1"/>
          </p:cNvGraphicFramePr>
          <p:nvPr/>
        </p:nvGraphicFramePr>
        <p:xfrm>
          <a:off x="3886200" y="1726166"/>
          <a:ext cx="8128000" cy="396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12800">
                  <a:extLst>
                    <a:ext uri="{9D8B030D-6E8A-4147-A177-3AD203B41FA5}">
                      <a16:colId xmlns:a16="http://schemas.microsoft.com/office/drawing/2014/main" val="540787880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4186257948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946077184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66800893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23279706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19553245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698336047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3446187839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522158961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46832089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라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랴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러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려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로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료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루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류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르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리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9597749"/>
                  </a:ext>
                </a:extLst>
              </a:tr>
            </a:tbl>
          </a:graphicData>
        </a:graphic>
      </p:graphicFrame>
      <p:graphicFrame>
        <p:nvGraphicFramePr>
          <p:cNvPr id="38" name="Table 3">
            <a:extLst>
              <a:ext uri="{FF2B5EF4-FFF2-40B4-BE49-F238E27FC236}">
                <a16:creationId xmlns:a16="http://schemas.microsoft.com/office/drawing/2014/main" id="{DC370460-CA31-41A7-BF8A-2A674507FEA8}"/>
              </a:ext>
            </a:extLst>
          </p:cNvPr>
          <p:cNvGraphicFramePr>
            <a:graphicFrameLocks noGrp="1"/>
          </p:cNvGraphicFramePr>
          <p:nvPr/>
        </p:nvGraphicFramePr>
        <p:xfrm>
          <a:off x="3886200" y="2122406"/>
          <a:ext cx="8128000" cy="396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12800">
                  <a:extLst>
                    <a:ext uri="{9D8B030D-6E8A-4147-A177-3AD203B41FA5}">
                      <a16:colId xmlns:a16="http://schemas.microsoft.com/office/drawing/2014/main" val="540787880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4186257948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946077184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66800893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23279706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19553245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698336047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3446187839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522158961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46832089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마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먀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머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며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모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묘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무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뮤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므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미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9597749"/>
                  </a:ext>
                </a:extLst>
              </a:tr>
            </a:tbl>
          </a:graphicData>
        </a:graphic>
      </p:graphicFrame>
      <p:graphicFrame>
        <p:nvGraphicFramePr>
          <p:cNvPr id="39" name="Table 3">
            <a:extLst>
              <a:ext uri="{FF2B5EF4-FFF2-40B4-BE49-F238E27FC236}">
                <a16:creationId xmlns:a16="http://schemas.microsoft.com/office/drawing/2014/main" id="{10108534-0BF3-4C55-AF58-9A784862A0F9}"/>
              </a:ext>
            </a:extLst>
          </p:cNvPr>
          <p:cNvGraphicFramePr>
            <a:graphicFrameLocks noGrp="1"/>
          </p:cNvGraphicFramePr>
          <p:nvPr/>
        </p:nvGraphicFramePr>
        <p:xfrm>
          <a:off x="3886200" y="2520794"/>
          <a:ext cx="8128000" cy="396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12800">
                  <a:extLst>
                    <a:ext uri="{9D8B030D-6E8A-4147-A177-3AD203B41FA5}">
                      <a16:colId xmlns:a16="http://schemas.microsoft.com/office/drawing/2014/main" val="540787880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4186257948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946077184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66800893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23279706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19553245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698336047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3446187839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522158961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46832089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바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뱌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버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벼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보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뵤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부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뷰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브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비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9597749"/>
                  </a:ext>
                </a:extLst>
              </a:tr>
            </a:tbl>
          </a:graphicData>
        </a:graphic>
      </p:graphicFrame>
      <p:graphicFrame>
        <p:nvGraphicFramePr>
          <p:cNvPr id="40" name="Table 3">
            <a:extLst>
              <a:ext uri="{FF2B5EF4-FFF2-40B4-BE49-F238E27FC236}">
                <a16:creationId xmlns:a16="http://schemas.microsoft.com/office/drawing/2014/main" id="{75D7F6CE-93AC-4E11-B9B2-7E1A166A7885}"/>
              </a:ext>
            </a:extLst>
          </p:cNvPr>
          <p:cNvGraphicFramePr>
            <a:graphicFrameLocks noGrp="1"/>
          </p:cNvGraphicFramePr>
          <p:nvPr/>
        </p:nvGraphicFramePr>
        <p:xfrm>
          <a:off x="3886200" y="2914886"/>
          <a:ext cx="8128000" cy="396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12800">
                  <a:extLst>
                    <a:ext uri="{9D8B030D-6E8A-4147-A177-3AD203B41FA5}">
                      <a16:colId xmlns:a16="http://schemas.microsoft.com/office/drawing/2014/main" val="540787880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4186257948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946077184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66800893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23279706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19553245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698336047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3446187839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522158961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46832089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사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샤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서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셔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소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쇼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수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슈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스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시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9597749"/>
                  </a:ext>
                </a:extLst>
              </a:tr>
            </a:tbl>
          </a:graphicData>
        </a:graphic>
      </p:graphicFrame>
      <p:graphicFrame>
        <p:nvGraphicFramePr>
          <p:cNvPr id="41" name="Table 3">
            <a:extLst>
              <a:ext uri="{FF2B5EF4-FFF2-40B4-BE49-F238E27FC236}">
                <a16:creationId xmlns:a16="http://schemas.microsoft.com/office/drawing/2014/main" id="{8514EACF-6522-4395-8050-155C5FA3A28B}"/>
              </a:ext>
            </a:extLst>
          </p:cNvPr>
          <p:cNvGraphicFramePr>
            <a:graphicFrameLocks noGrp="1"/>
          </p:cNvGraphicFramePr>
          <p:nvPr/>
        </p:nvGraphicFramePr>
        <p:xfrm>
          <a:off x="3886200" y="3313274"/>
          <a:ext cx="8128000" cy="396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12800">
                  <a:extLst>
                    <a:ext uri="{9D8B030D-6E8A-4147-A177-3AD203B41FA5}">
                      <a16:colId xmlns:a16="http://schemas.microsoft.com/office/drawing/2014/main" val="540787880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4186257948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946077184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66800893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23279706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19553245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698336047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3446187839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522158961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46832089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아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야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어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여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오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요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우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유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으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이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9597749"/>
                  </a:ext>
                </a:extLst>
              </a:tr>
            </a:tbl>
          </a:graphicData>
        </a:graphic>
      </p:graphicFrame>
      <p:graphicFrame>
        <p:nvGraphicFramePr>
          <p:cNvPr id="42" name="Table 3">
            <a:extLst>
              <a:ext uri="{FF2B5EF4-FFF2-40B4-BE49-F238E27FC236}">
                <a16:creationId xmlns:a16="http://schemas.microsoft.com/office/drawing/2014/main" id="{6DB09501-0A9F-4EF4-A8E2-72D23E4E0A24}"/>
              </a:ext>
            </a:extLst>
          </p:cNvPr>
          <p:cNvGraphicFramePr>
            <a:graphicFrameLocks noGrp="1"/>
          </p:cNvGraphicFramePr>
          <p:nvPr/>
        </p:nvGraphicFramePr>
        <p:xfrm>
          <a:off x="3886200" y="3711662"/>
          <a:ext cx="8128000" cy="396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12800">
                  <a:extLst>
                    <a:ext uri="{9D8B030D-6E8A-4147-A177-3AD203B41FA5}">
                      <a16:colId xmlns:a16="http://schemas.microsoft.com/office/drawing/2014/main" val="540787880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4186257948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946077184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66800893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23279706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19553245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698336047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3446187839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522158961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46832089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자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쟈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저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져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조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죠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주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쥬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즈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지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9597749"/>
                  </a:ext>
                </a:extLst>
              </a:tr>
            </a:tbl>
          </a:graphicData>
        </a:graphic>
      </p:graphicFrame>
      <p:graphicFrame>
        <p:nvGraphicFramePr>
          <p:cNvPr id="43" name="Table 3">
            <a:extLst>
              <a:ext uri="{FF2B5EF4-FFF2-40B4-BE49-F238E27FC236}">
                <a16:creationId xmlns:a16="http://schemas.microsoft.com/office/drawing/2014/main" id="{C2CC9508-F3D8-476E-8728-285EADFC2A7A}"/>
              </a:ext>
            </a:extLst>
          </p:cNvPr>
          <p:cNvGraphicFramePr>
            <a:graphicFrameLocks noGrp="1"/>
          </p:cNvGraphicFramePr>
          <p:nvPr/>
        </p:nvGraphicFramePr>
        <p:xfrm>
          <a:off x="3886200" y="4110050"/>
          <a:ext cx="8128000" cy="396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12800">
                  <a:extLst>
                    <a:ext uri="{9D8B030D-6E8A-4147-A177-3AD203B41FA5}">
                      <a16:colId xmlns:a16="http://schemas.microsoft.com/office/drawing/2014/main" val="540787880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4186257948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946077184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66800893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23279706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19553245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698336047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3446187839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522158961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46832089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차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챠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처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쳐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초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쵸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추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츄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츠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치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9597749"/>
                  </a:ext>
                </a:extLst>
              </a:tr>
            </a:tbl>
          </a:graphicData>
        </a:graphic>
      </p:graphicFrame>
      <p:graphicFrame>
        <p:nvGraphicFramePr>
          <p:cNvPr id="44" name="Table 3">
            <a:extLst>
              <a:ext uri="{FF2B5EF4-FFF2-40B4-BE49-F238E27FC236}">
                <a16:creationId xmlns:a16="http://schemas.microsoft.com/office/drawing/2014/main" id="{F5B3ED60-6DAD-4C60-BCED-D336675C8212}"/>
              </a:ext>
            </a:extLst>
          </p:cNvPr>
          <p:cNvGraphicFramePr>
            <a:graphicFrameLocks noGrp="1"/>
          </p:cNvGraphicFramePr>
          <p:nvPr/>
        </p:nvGraphicFramePr>
        <p:xfrm>
          <a:off x="3886200" y="4502752"/>
          <a:ext cx="8128000" cy="396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12800">
                  <a:extLst>
                    <a:ext uri="{9D8B030D-6E8A-4147-A177-3AD203B41FA5}">
                      <a16:colId xmlns:a16="http://schemas.microsoft.com/office/drawing/2014/main" val="540787880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4186257948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946077184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66800893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23279706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19553245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698336047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3446187839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522158961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46832089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카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캬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커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켜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코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쿄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쿠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큐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크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키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9597749"/>
                  </a:ext>
                </a:extLst>
              </a:tr>
            </a:tbl>
          </a:graphicData>
        </a:graphic>
      </p:graphicFrame>
      <p:graphicFrame>
        <p:nvGraphicFramePr>
          <p:cNvPr id="45" name="Table 3">
            <a:extLst>
              <a:ext uri="{FF2B5EF4-FFF2-40B4-BE49-F238E27FC236}">
                <a16:creationId xmlns:a16="http://schemas.microsoft.com/office/drawing/2014/main" id="{14BC8F5A-C0BA-49EE-8EAC-0CC689C68119}"/>
              </a:ext>
            </a:extLst>
          </p:cNvPr>
          <p:cNvGraphicFramePr>
            <a:graphicFrameLocks noGrp="1"/>
          </p:cNvGraphicFramePr>
          <p:nvPr/>
        </p:nvGraphicFramePr>
        <p:xfrm>
          <a:off x="3884212" y="4898992"/>
          <a:ext cx="8128000" cy="396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12800">
                  <a:extLst>
                    <a:ext uri="{9D8B030D-6E8A-4147-A177-3AD203B41FA5}">
                      <a16:colId xmlns:a16="http://schemas.microsoft.com/office/drawing/2014/main" val="540787880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4186257948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946077184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66800893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23279706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19553245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698336047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3446187839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522158961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46832089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타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탸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터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텨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토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툐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투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튜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트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티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9597749"/>
                  </a:ext>
                </a:extLst>
              </a:tr>
            </a:tbl>
          </a:graphicData>
        </a:graphic>
      </p:graphicFrame>
      <p:graphicFrame>
        <p:nvGraphicFramePr>
          <p:cNvPr id="46" name="Table 3">
            <a:extLst>
              <a:ext uri="{FF2B5EF4-FFF2-40B4-BE49-F238E27FC236}">
                <a16:creationId xmlns:a16="http://schemas.microsoft.com/office/drawing/2014/main" id="{761E3BB2-3B9A-44E2-9589-E33974ABC300}"/>
              </a:ext>
            </a:extLst>
          </p:cNvPr>
          <p:cNvGraphicFramePr>
            <a:graphicFrameLocks noGrp="1"/>
          </p:cNvGraphicFramePr>
          <p:nvPr/>
        </p:nvGraphicFramePr>
        <p:xfrm>
          <a:off x="3882224" y="5297167"/>
          <a:ext cx="8128000" cy="396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12800">
                  <a:extLst>
                    <a:ext uri="{9D8B030D-6E8A-4147-A177-3AD203B41FA5}">
                      <a16:colId xmlns:a16="http://schemas.microsoft.com/office/drawing/2014/main" val="540787880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4186257948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946077184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66800893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23279706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19553245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698336047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3446187839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522158961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46832089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파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퍄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퍼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펴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포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표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푸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퓨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프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피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9597749"/>
                  </a:ext>
                </a:extLst>
              </a:tr>
            </a:tbl>
          </a:graphicData>
        </a:graphic>
      </p:graphicFrame>
      <p:graphicFrame>
        <p:nvGraphicFramePr>
          <p:cNvPr id="47" name="Table 3">
            <a:extLst>
              <a:ext uri="{FF2B5EF4-FFF2-40B4-BE49-F238E27FC236}">
                <a16:creationId xmlns:a16="http://schemas.microsoft.com/office/drawing/2014/main" id="{D552F4D5-ED1E-4160-8EB1-CC97124A436C}"/>
              </a:ext>
            </a:extLst>
          </p:cNvPr>
          <p:cNvGraphicFramePr>
            <a:graphicFrameLocks noGrp="1"/>
          </p:cNvGraphicFramePr>
          <p:nvPr/>
        </p:nvGraphicFramePr>
        <p:xfrm>
          <a:off x="3882224" y="5682972"/>
          <a:ext cx="8128000" cy="396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12800">
                  <a:extLst>
                    <a:ext uri="{9D8B030D-6E8A-4147-A177-3AD203B41FA5}">
                      <a16:colId xmlns:a16="http://schemas.microsoft.com/office/drawing/2014/main" val="540787880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4186257948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946077184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66800893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23279706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19553245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698336047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3446187839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522158961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46832089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하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햐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허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혀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호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효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후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휴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흐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히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9597749"/>
                  </a:ext>
                </a:extLst>
              </a:tr>
            </a:tbl>
          </a:graphicData>
        </a:graphic>
      </p:graphicFrame>
      <p:sp>
        <p:nvSpPr>
          <p:cNvPr id="59" name="TextBox 58">
            <a:extLst>
              <a:ext uri="{FF2B5EF4-FFF2-40B4-BE49-F238E27FC236}">
                <a16:creationId xmlns:a16="http://schemas.microsoft.com/office/drawing/2014/main" id="{4A5ED7E8-69FD-4741-ADF0-69001DD8A4D6}"/>
              </a:ext>
            </a:extLst>
          </p:cNvPr>
          <p:cNvSpPr txBox="1"/>
          <p:nvPr/>
        </p:nvSpPr>
        <p:spPr>
          <a:xfrm>
            <a:off x="2701341" y="520803"/>
            <a:ext cx="12572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/>
              <a:t>ㄱ</a:t>
            </a:r>
            <a:r>
              <a:rPr lang="en-US" altLang="ko-KR" sz="2000" dirty="0"/>
              <a:t>(</a:t>
            </a:r>
            <a:r>
              <a:rPr lang="en-US" altLang="ko-KR" sz="2000" dirty="0" err="1"/>
              <a:t>g,k</a:t>
            </a:r>
            <a:r>
              <a:rPr lang="en-US" altLang="ko-KR" sz="2000" dirty="0"/>
              <a:t>)</a:t>
            </a: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320D9E1D-B4A5-4171-A356-21C93952A860}"/>
              </a:ext>
            </a:extLst>
          </p:cNvPr>
          <p:cNvSpPr txBox="1"/>
          <p:nvPr/>
        </p:nvSpPr>
        <p:spPr>
          <a:xfrm>
            <a:off x="2698559" y="925737"/>
            <a:ext cx="75373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000" b="1" dirty="0"/>
              <a:t>ㄴ</a:t>
            </a:r>
            <a:r>
              <a:rPr lang="en-US" altLang="ko-KR" sz="2000" dirty="0"/>
              <a:t>(n)</a:t>
            </a:r>
            <a:endParaRPr lang="en-US" sz="2000" dirty="0"/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A99264D3-78C0-4561-AF58-17E512AF3E75}"/>
              </a:ext>
            </a:extLst>
          </p:cNvPr>
          <p:cNvSpPr txBox="1"/>
          <p:nvPr/>
        </p:nvSpPr>
        <p:spPr>
          <a:xfrm>
            <a:off x="2698560" y="1326336"/>
            <a:ext cx="11298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/>
              <a:t>ㄷ</a:t>
            </a:r>
            <a:r>
              <a:rPr lang="en-US" altLang="ko-KR" sz="2000" dirty="0"/>
              <a:t>(</a:t>
            </a:r>
            <a:r>
              <a:rPr lang="en-US" altLang="ko-KR" sz="2000" dirty="0" err="1"/>
              <a:t>d,t</a:t>
            </a:r>
            <a:r>
              <a:rPr lang="en-US" altLang="ko-KR" sz="2000" dirty="0"/>
              <a:t>)</a:t>
            </a:r>
            <a:endParaRPr lang="en-US" sz="2000" dirty="0"/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9472BF50-2AC1-45B2-B722-E02DEB490CFD}"/>
              </a:ext>
            </a:extLst>
          </p:cNvPr>
          <p:cNvSpPr txBox="1"/>
          <p:nvPr/>
        </p:nvSpPr>
        <p:spPr>
          <a:xfrm>
            <a:off x="2698560" y="1719128"/>
            <a:ext cx="11180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/>
              <a:t>ㄹ</a:t>
            </a:r>
            <a:r>
              <a:rPr lang="en-US" altLang="ko-KR" sz="2000" dirty="0"/>
              <a:t>(</a:t>
            </a:r>
            <a:r>
              <a:rPr lang="en-US" altLang="ko-KR" sz="2000" dirty="0" err="1"/>
              <a:t>r,l</a:t>
            </a:r>
            <a:r>
              <a:rPr lang="en-US" altLang="ko-KR" sz="2000" dirty="0"/>
              <a:t>)</a:t>
            </a:r>
            <a:endParaRPr lang="en-US" sz="2000" dirty="0"/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CFAB6DB0-4D3E-47B8-8AFD-12FF5A1EC005}"/>
              </a:ext>
            </a:extLst>
          </p:cNvPr>
          <p:cNvSpPr txBox="1"/>
          <p:nvPr/>
        </p:nvSpPr>
        <p:spPr>
          <a:xfrm>
            <a:off x="2701342" y="5703676"/>
            <a:ext cx="111523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/>
              <a:t>ㅎ</a:t>
            </a:r>
            <a:r>
              <a:rPr lang="en-US" altLang="ko-KR" sz="2000" dirty="0"/>
              <a:t>(h)</a:t>
            </a:r>
            <a:endParaRPr lang="en-US" sz="2000" dirty="0"/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75B6878E-90B1-4986-B8EC-05F280C3950E}"/>
              </a:ext>
            </a:extLst>
          </p:cNvPr>
          <p:cNvSpPr txBox="1"/>
          <p:nvPr/>
        </p:nvSpPr>
        <p:spPr>
          <a:xfrm>
            <a:off x="2696571" y="5295232"/>
            <a:ext cx="112000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/>
              <a:t>ㅍ</a:t>
            </a:r>
            <a:r>
              <a:rPr lang="en-US" altLang="ko-KR" sz="2000" dirty="0"/>
              <a:t>(p)</a:t>
            </a:r>
            <a:endParaRPr lang="en-US" sz="2000" dirty="0"/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7CFFF7CC-B944-4569-8873-A0D5F936BF29}"/>
              </a:ext>
            </a:extLst>
          </p:cNvPr>
          <p:cNvSpPr txBox="1"/>
          <p:nvPr/>
        </p:nvSpPr>
        <p:spPr>
          <a:xfrm>
            <a:off x="2701342" y="4902899"/>
            <a:ext cx="111523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/>
              <a:t>ㅌ</a:t>
            </a:r>
            <a:r>
              <a:rPr lang="en-US" altLang="ko-KR" sz="2000" dirty="0"/>
              <a:t>(t)</a:t>
            </a:r>
            <a:endParaRPr lang="en-US" sz="2000" dirty="0"/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69D13CDB-0454-4388-8DB6-9260B21E7828}"/>
              </a:ext>
            </a:extLst>
          </p:cNvPr>
          <p:cNvSpPr txBox="1"/>
          <p:nvPr/>
        </p:nvSpPr>
        <p:spPr>
          <a:xfrm>
            <a:off x="2696572" y="4505716"/>
            <a:ext cx="112000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/>
              <a:t>ㅋ</a:t>
            </a:r>
            <a:r>
              <a:rPr lang="en-US" altLang="ko-KR" sz="2000" dirty="0"/>
              <a:t>(k)</a:t>
            </a:r>
            <a:endParaRPr lang="en-US" sz="2000" dirty="0"/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586139EB-2A3A-4E7E-AD28-5702475CA6EA}"/>
              </a:ext>
            </a:extLst>
          </p:cNvPr>
          <p:cNvSpPr txBox="1"/>
          <p:nvPr/>
        </p:nvSpPr>
        <p:spPr>
          <a:xfrm>
            <a:off x="2698560" y="4122470"/>
            <a:ext cx="11180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 err="1"/>
              <a:t>ㅊ</a:t>
            </a:r>
            <a:r>
              <a:rPr lang="en-US" altLang="ko-KR" sz="2000" dirty="0"/>
              <a:t>(k)</a:t>
            </a:r>
            <a:endParaRPr lang="en-US" sz="2000" dirty="0"/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9E92910A-A07C-4A57-AD1B-8CA1A79FC9EF}"/>
              </a:ext>
            </a:extLst>
          </p:cNvPr>
          <p:cNvSpPr txBox="1"/>
          <p:nvPr/>
        </p:nvSpPr>
        <p:spPr>
          <a:xfrm>
            <a:off x="2698560" y="3704939"/>
            <a:ext cx="11180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/>
              <a:t>ㅈ</a:t>
            </a:r>
            <a:r>
              <a:rPr lang="en-US" altLang="ko-KR" sz="2000" dirty="0"/>
              <a:t>(j)</a:t>
            </a:r>
            <a:endParaRPr lang="en-US" sz="2000" dirty="0"/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AE7D5DF7-A790-4E08-AD63-CE435FFA2A3F}"/>
              </a:ext>
            </a:extLst>
          </p:cNvPr>
          <p:cNvSpPr txBox="1"/>
          <p:nvPr/>
        </p:nvSpPr>
        <p:spPr>
          <a:xfrm>
            <a:off x="2698560" y="3293014"/>
            <a:ext cx="11180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/>
              <a:t>ㅇ</a:t>
            </a:r>
            <a:r>
              <a:rPr lang="en-US" altLang="ko-KR" sz="2000" dirty="0"/>
              <a:t>(ng)</a:t>
            </a:r>
            <a:endParaRPr lang="en-US" sz="2000" dirty="0"/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214C3398-4486-4EF7-9E9D-05922EA489ED}"/>
              </a:ext>
            </a:extLst>
          </p:cNvPr>
          <p:cNvSpPr txBox="1"/>
          <p:nvPr/>
        </p:nvSpPr>
        <p:spPr>
          <a:xfrm>
            <a:off x="2696156" y="2903125"/>
            <a:ext cx="11180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/>
              <a:t>ㅅ</a:t>
            </a:r>
            <a:r>
              <a:rPr lang="en-US" altLang="ko-KR" sz="2000" dirty="0"/>
              <a:t>(s)</a:t>
            </a:r>
            <a:endParaRPr lang="en-US" sz="2000" dirty="0"/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B06873A6-D369-4A4F-9227-98EBE9E01A8A}"/>
              </a:ext>
            </a:extLst>
          </p:cNvPr>
          <p:cNvSpPr txBox="1"/>
          <p:nvPr/>
        </p:nvSpPr>
        <p:spPr>
          <a:xfrm>
            <a:off x="2698560" y="2534173"/>
            <a:ext cx="125729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/>
              <a:t>ㅂ</a:t>
            </a:r>
            <a:r>
              <a:rPr lang="en-US" altLang="ko-KR" sz="2000" dirty="0"/>
              <a:t>(</a:t>
            </a:r>
            <a:r>
              <a:rPr lang="en-US" altLang="ko-KR" sz="2000" dirty="0" err="1"/>
              <a:t>b,p</a:t>
            </a:r>
            <a:r>
              <a:rPr lang="en-US" altLang="ko-KR" sz="2000" dirty="0"/>
              <a:t>)</a:t>
            </a:r>
            <a:endParaRPr lang="en-US" sz="2000" dirty="0"/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41E89F9C-2579-4BDC-B176-15B18E1A06BD}"/>
              </a:ext>
            </a:extLst>
          </p:cNvPr>
          <p:cNvSpPr txBox="1"/>
          <p:nvPr/>
        </p:nvSpPr>
        <p:spPr>
          <a:xfrm>
            <a:off x="2698560" y="2110102"/>
            <a:ext cx="11180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/>
              <a:t>ㅁ</a:t>
            </a:r>
            <a:r>
              <a:rPr lang="en-US" altLang="ko-KR" sz="2000" dirty="0"/>
              <a:t>(m)</a:t>
            </a:r>
            <a:endParaRPr lang="en-US" sz="2000" dirty="0"/>
          </a:p>
        </p:txBody>
      </p:sp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id="{DB560A17-F8CC-479D-B025-B1CE1D118E10}"/>
              </a:ext>
            </a:extLst>
          </p:cNvPr>
          <p:cNvCxnSpPr>
            <a:cxnSpLocks/>
          </p:cNvCxnSpPr>
          <p:nvPr/>
        </p:nvCxnSpPr>
        <p:spPr>
          <a:xfrm flipV="1">
            <a:off x="2724115" y="913255"/>
            <a:ext cx="1132224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Straight Connector 73">
            <a:extLst>
              <a:ext uri="{FF2B5EF4-FFF2-40B4-BE49-F238E27FC236}">
                <a16:creationId xmlns:a16="http://schemas.microsoft.com/office/drawing/2014/main" id="{28E7E974-220F-4B80-A5B0-2A7F60210768}"/>
              </a:ext>
            </a:extLst>
          </p:cNvPr>
          <p:cNvCxnSpPr>
            <a:cxnSpLocks/>
          </p:cNvCxnSpPr>
          <p:nvPr/>
        </p:nvCxnSpPr>
        <p:spPr>
          <a:xfrm flipV="1">
            <a:off x="2724115" y="1310318"/>
            <a:ext cx="1132224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Straight Connector 74">
            <a:extLst>
              <a:ext uri="{FF2B5EF4-FFF2-40B4-BE49-F238E27FC236}">
                <a16:creationId xmlns:a16="http://schemas.microsoft.com/office/drawing/2014/main" id="{E927D8F6-E4B8-45F0-A0FF-9FA3FACC18B4}"/>
              </a:ext>
            </a:extLst>
          </p:cNvPr>
          <p:cNvCxnSpPr>
            <a:cxnSpLocks/>
          </p:cNvCxnSpPr>
          <p:nvPr/>
        </p:nvCxnSpPr>
        <p:spPr>
          <a:xfrm flipV="1">
            <a:off x="2720571" y="1703806"/>
            <a:ext cx="1132224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Straight Connector 75">
            <a:extLst>
              <a:ext uri="{FF2B5EF4-FFF2-40B4-BE49-F238E27FC236}">
                <a16:creationId xmlns:a16="http://schemas.microsoft.com/office/drawing/2014/main" id="{947B45D8-EA63-43A4-A193-7DE5D590F8B8}"/>
              </a:ext>
            </a:extLst>
          </p:cNvPr>
          <p:cNvCxnSpPr>
            <a:cxnSpLocks/>
          </p:cNvCxnSpPr>
          <p:nvPr/>
        </p:nvCxnSpPr>
        <p:spPr>
          <a:xfrm flipV="1">
            <a:off x="2720571" y="2098321"/>
            <a:ext cx="1132224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Straight Connector 76">
            <a:extLst>
              <a:ext uri="{FF2B5EF4-FFF2-40B4-BE49-F238E27FC236}">
                <a16:creationId xmlns:a16="http://schemas.microsoft.com/office/drawing/2014/main" id="{3D6FB6EC-BA0C-4816-BDC1-CFBD0CE22E59}"/>
              </a:ext>
            </a:extLst>
          </p:cNvPr>
          <p:cNvCxnSpPr>
            <a:cxnSpLocks/>
          </p:cNvCxnSpPr>
          <p:nvPr/>
        </p:nvCxnSpPr>
        <p:spPr>
          <a:xfrm flipV="1">
            <a:off x="2720571" y="2510675"/>
            <a:ext cx="1132224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Straight Connector 77">
            <a:extLst>
              <a:ext uri="{FF2B5EF4-FFF2-40B4-BE49-F238E27FC236}">
                <a16:creationId xmlns:a16="http://schemas.microsoft.com/office/drawing/2014/main" id="{6AF2D3A9-C268-4812-BE3F-545C8E851DCA}"/>
              </a:ext>
            </a:extLst>
          </p:cNvPr>
          <p:cNvCxnSpPr>
            <a:cxnSpLocks/>
          </p:cNvCxnSpPr>
          <p:nvPr/>
        </p:nvCxnSpPr>
        <p:spPr>
          <a:xfrm flipV="1">
            <a:off x="2720571" y="2912638"/>
            <a:ext cx="1132224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Straight Connector 78">
            <a:extLst>
              <a:ext uri="{FF2B5EF4-FFF2-40B4-BE49-F238E27FC236}">
                <a16:creationId xmlns:a16="http://schemas.microsoft.com/office/drawing/2014/main" id="{C4F8F1AB-475E-4968-BDB5-EF6DB19ADB07}"/>
              </a:ext>
            </a:extLst>
          </p:cNvPr>
          <p:cNvCxnSpPr>
            <a:cxnSpLocks/>
          </p:cNvCxnSpPr>
          <p:nvPr/>
        </p:nvCxnSpPr>
        <p:spPr>
          <a:xfrm flipV="1">
            <a:off x="2720571" y="3306060"/>
            <a:ext cx="1132224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Straight Connector 79">
            <a:extLst>
              <a:ext uri="{FF2B5EF4-FFF2-40B4-BE49-F238E27FC236}">
                <a16:creationId xmlns:a16="http://schemas.microsoft.com/office/drawing/2014/main" id="{4459E566-DB01-44AF-ABDF-50C5066F6FC0}"/>
              </a:ext>
            </a:extLst>
          </p:cNvPr>
          <p:cNvCxnSpPr>
            <a:cxnSpLocks/>
          </p:cNvCxnSpPr>
          <p:nvPr/>
        </p:nvCxnSpPr>
        <p:spPr>
          <a:xfrm flipV="1">
            <a:off x="2720571" y="3699031"/>
            <a:ext cx="1132224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Straight Connector 80">
            <a:extLst>
              <a:ext uri="{FF2B5EF4-FFF2-40B4-BE49-F238E27FC236}">
                <a16:creationId xmlns:a16="http://schemas.microsoft.com/office/drawing/2014/main" id="{89F01295-BAB9-47B5-BD27-DC54A2A5A279}"/>
              </a:ext>
            </a:extLst>
          </p:cNvPr>
          <p:cNvCxnSpPr>
            <a:cxnSpLocks/>
          </p:cNvCxnSpPr>
          <p:nvPr/>
        </p:nvCxnSpPr>
        <p:spPr>
          <a:xfrm flipV="1">
            <a:off x="2720571" y="4100931"/>
            <a:ext cx="1132224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Straight Connector 81">
            <a:extLst>
              <a:ext uri="{FF2B5EF4-FFF2-40B4-BE49-F238E27FC236}">
                <a16:creationId xmlns:a16="http://schemas.microsoft.com/office/drawing/2014/main" id="{6714C416-6EB8-499B-BC85-C3EEA1E395F9}"/>
              </a:ext>
            </a:extLst>
          </p:cNvPr>
          <p:cNvCxnSpPr>
            <a:cxnSpLocks/>
          </p:cNvCxnSpPr>
          <p:nvPr/>
        </p:nvCxnSpPr>
        <p:spPr>
          <a:xfrm flipV="1">
            <a:off x="2720571" y="4502740"/>
            <a:ext cx="1132224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Straight Connector 82">
            <a:extLst>
              <a:ext uri="{FF2B5EF4-FFF2-40B4-BE49-F238E27FC236}">
                <a16:creationId xmlns:a16="http://schemas.microsoft.com/office/drawing/2014/main" id="{E196D4A8-B2FB-4E2E-A06B-31DB57B96EE5}"/>
              </a:ext>
            </a:extLst>
          </p:cNvPr>
          <p:cNvCxnSpPr>
            <a:cxnSpLocks/>
          </p:cNvCxnSpPr>
          <p:nvPr/>
        </p:nvCxnSpPr>
        <p:spPr>
          <a:xfrm flipV="1">
            <a:off x="2720571" y="4885986"/>
            <a:ext cx="1132224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Straight Connector 83">
            <a:extLst>
              <a:ext uri="{FF2B5EF4-FFF2-40B4-BE49-F238E27FC236}">
                <a16:creationId xmlns:a16="http://schemas.microsoft.com/office/drawing/2014/main" id="{FC0EC927-638A-4A45-A8BE-36CEC902E213}"/>
              </a:ext>
            </a:extLst>
          </p:cNvPr>
          <p:cNvCxnSpPr>
            <a:cxnSpLocks/>
          </p:cNvCxnSpPr>
          <p:nvPr/>
        </p:nvCxnSpPr>
        <p:spPr>
          <a:xfrm flipV="1">
            <a:off x="2720571" y="5285447"/>
            <a:ext cx="1132224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Straight Connector 84">
            <a:extLst>
              <a:ext uri="{FF2B5EF4-FFF2-40B4-BE49-F238E27FC236}">
                <a16:creationId xmlns:a16="http://schemas.microsoft.com/office/drawing/2014/main" id="{E20E40B1-7956-4581-8D1F-831FFE7D775C}"/>
              </a:ext>
            </a:extLst>
          </p:cNvPr>
          <p:cNvCxnSpPr>
            <a:cxnSpLocks/>
          </p:cNvCxnSpPr>
          <p:nvPr/>
        </p:nvCxnSpPr>
        <p:spPr>
          <a:xfrm flipV="1">
            <a:off x="2720571" y="5679498"/>
            <a:ext cx="1132224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Straight Connector 85">
            <a:extLst>
              <a:ext uri="{FF2B5EF4-FFF2-40B4-BE49-F238E27FC236}">
                <a16:creationId xmlns:a16="http://schemas.microsoft.com/office/drawing/2014/main" id="{68B1683C-82F6-40D7-8C68-DD4080D41B44}"/>
              </a:ext>
            </a:extLst>
          </p:cNvPr>
          <p:cNvCxnSpPr>
            <a:cxnSpLocks/>
          </p:cNvCxnSpPr>
          <p:nvPr/>
        </p:nvCxnSpPr>
        <p:spPr>
          <a:xfrm flipV="1">
            <a:off x="2750000" y="6080298"/>
            <a:ext cx="1132224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TextBox 47">
            <a:extLst>
              <a:ext uri="{FF2B5EF4-FFF2-40B4-BE49-F238E27FC236}">
                <a16:creationId xmlns:a16="http://schemas.microsoft.com/office/drawing/2014/main" id="{3A708579-CC61-493E-9E00-7B23DC3E6E5C}"/>
              </a:ext>
            </a:extLst>
          </p:cNvPr>
          <p:cNvSpPr txBox="1"/>
          <p:nvPr/>
        </p:nvSpPr>
        <p:spPr>
          <a:xfrm>
            <a:off x="0" y="2275"/>
            <a:ext cx="3886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자음모음 조합표</a:t>
            </a:r>
            <a:endParaRPr lang="en-US" dirty="0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C9065004-92B6-47EB-BCC9-97D96BFFBE19}"/>
              </a:ext>
            </a:extLst>
          </p:cNvPr>
          <p:cNvGrpSpPr/>
          <p:nvPr/>
        </p:nvGrpSpPr>
        <p:grpSpPr>
          <a:xfrm>
            <a:off x="82473" y="4271467"/>
            <a:ext cx="12029351" cy="1196702"/>
            <a:chOff x="82473" y="4271467"/>
            <a:chExt cx="12029351" cy="1196702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0DFB3FC6-6EBC-41EC-8017-7FA3C97248A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82473" y="4271467"/>
              <a:ext cx="12029351" cy="1196702"/>
            </a:xfrm>
            <a:prstGeom prst="rect">
              <a:avLst/>
            </a:prstGeom>
            <a:ln w="57150">
              <a:solidFill>
                <a:srgbClr val="00B050"/>
              </a:solidFill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CDBF0561-7E6B-4B10-8C6F-A7DAF0548BB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026927" y="4343395"/>
              <a:ext cx="735518" cy="36579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53289572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모서리가 둥근 직사각형 1"/>
          <p:cNvSpPr/>
          <p:nvPr/>
        </p:nvSpPr>
        <p:spPr>
          <a:xfrm>
            <a:off x="5481942" y="2722351"/>
            <a:ext cx="2513710" cy="2362200"/>
          </a:xfrm>
          <a:prstGeom prst="roundRect">
            <a:avLst/>
          </a:prstGeom>
          <a:noFill/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 sz="16700" b="1" dirty="0">
              <a:latin typeface="+mn-ea"/>
            </a:endParaRPr>
          </a:p>
        </p:txBody>
      </p:sp>
      <p:sp>
        <p:nvSpPr>
          <p:cNvPr id="3" name="모서리가 둥근 직사각형 2"/>
          <p:cNvSpPr/>
          <p:nvPr/>
        </p:nvSpPr>
        <p:spPr>
          <a:xfrm>
            <a:off x="3837182" y="2722351"/>
            <a:ext cx="2513710" cy="23622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 sz="20000" dirty="0">
              <a:latin typeface="+mn-ea"/>
            </a:endParaRPr>
          </a:p>
        </p:txBody>
      </p:sp>
      <p:sp>
        <p:nvSpPr>
          <p:cNvPr id="4" name="직사각형 3"/>
          <p:cNvSpPr/>
          <p:nvPr/>
        </p:nvSpPr>
        <p:spPr>
          <a:xfrm>
            <a:off x="316831" y="694549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ㅏ</a:t>
            </a:r>
          </a:p>
        </p:txBody>
      </p:sp>
      <p:sp>
        <p:nvSpPr>
          <p:cNvPr id="5" name="직사각형 4"/>
          <p:cNvSpPr/>
          <p:nvPr/>
        </p:nvSpPr>
        <p:spPr>
          <a:xfrm>
            <a:off x="1481666" y="694549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ㅑ</a:t>
            </a:r>
          </a:p>
        </p:txBody>
      </p:sp>
      <p:sp>
        <p:nvSpPr>
          <p:cNvPr id="6" name="직사각형 5"/>
          <p:cNvSpPr/>
          <p:nvPr/>
        </p:nvSpPr>
        <p:spPr>
          <a:xfrm>
            <a:off x="2646501" y="694549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ㅓ</a:t>
            </a:r>
          </a:p>
        </p:txBody>
      </p:sp>
      <p:sp>
        <p:nvSpPr>
          <p:cNvPr id="7" name="직사각형 6"/>
          <p:cNvSpPr/>
          <p:nvPr/>
        </p:nvSpPr>
        <p:spPr>
          <a:xfrm>
            <a:off x="3811336" y="694549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ㅕ</a:t>
            </a:r>
          </a:p>
        </p:txBody>
      </p:sp>
      <p:sp>
        <p:nvSpPr>
          <p:cNvPr id="8" name="직사각형 7"/>
          <p:cNvSpPr/>
          <p:nvPr/>
        </p:nvSpPr>
        <p:spPr>
          <a:xfrm>
            <a:off x="4976171" y="694549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ㅗ</a:t>
            </a:r>
          </a:p>
        </p:txBody>
      </p:sp>
      <p:sp>
        <p:nvSpPr>
          <p:cNvPr id="9" name="직사각형 8"/>
          <p:cNvSpPr/>
          <p:nvPr/>
        </p:nvSpPr>
        <p:spPr>
          <a:xfrm>
            <a:off x="7305841" y="694549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ㅜ</a:t>
            </a:r>
          </a:p>
        </p:txBody>
      </p:sp>
      <p:sp>
        <p:nvSpPr>
          <p:cNvPr id="10" name="직사각형 9"/>
          <p:cNvSpPr/>
          <p:nvPr/>
        </p:nvSpPr>
        <p:spPr>
          <a:xfrm>
            <a:off x="6141006" y="694549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ㅛ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891F0746-7932-49D6-951E-3CE12A33562A}"/>
              </a:ext>
            </a:extLst>
          </p:cNvPr>
          <p:cNvSpPr txBox="1"/>
          <p:nvPr/>
        </p:nvSpPr>
        <p:spPr>
          <a:xfrm>
            <a:off x="0" y="0"/>
            <a:ext cx="7924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/>
              <a:t>“</a:t>
            </a:r>
            <a:r>
              <a:rPr lang="ko-KR" altLang="en-US" dirty="0"/>
              <a:t>ㅋ</a:t>
            </a:r>
            <a:r>
              <a:rPr lang="en-US" altLang="ko-KR" dirty="0"/>
              <a:t>”</a:t>
            </a:r>
            <a:r>
              <a:rPr lang="ko-KR" altLang="en-US" dirty="0"/>
              <a:t>이 기본 모음을 만나 글자를 만들어요</a:t>
            </a:r>
            <a:r>
              <a:rPr lang="en-US" altLang="ko-KR" dirty="0"/>
              <a:t>. </a:t>
            </a:r>
            <a:r>
              <a:rPr lang="ko-KR" altLang="en-US" dirty="0"/>
              <a:t>그 위치를 생각해 봐요</a:t>
            </a:r>
            <a:r>
              <a:rPr lang="en-US" altLang="ko-KR" dirty="0"/>
              <a:t>.</a:t>
            </a:r>
            <a:endParaRPr lang="en-US" dirty="0"/>
          </a:p>
        </p:txBody>
      </p:sp>
      <p:sp>
        <p:nvSpPr>
          <p:cNvPr id="19" name="Google Shape;182;p29">
            <a:extLst>
              <a:ext uri="{FF2B5EF4-FFF2-40B4-BE49-F238E27FC236}">
                <a16:creationId xmlns:a16="http://schemas.microsoft.com/office/drawing/2014/main" id="{A08412BB-3FC0-4964-9280-4B6482AEF714}"/>
              </a:ext>
            </a:extLst>
          </p:cNvPr>
          <p:cNvSpPr txBox="1"/>
          <p:nvPr/>
        </p:nvSpPr>
        <p:spPr>
          <a:xfrm>
            <a:off x="0" y="6190296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</a:t>
            </a:r>
            <a:r>
              <a:rPr kumimoji="0" lang="en-US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k</a:t>
            </a: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0" name="직사각형 8">
            <a:extLst>
              <a:ext uri="{FF2B5EF4-FFF2-40B4-BE49-F238E27FC236}">
                <a16:creationId xmlns:a16="http://schemas.microsoft.com/office/drawing/2014/main" id="{C79F1EE6-B493-4350-9B0E-5FA631CB1AB1}"/>
              </a:ext>
            </a:extLst>
          </p:cNvPr>
          <p:cNvSpPr/>
          <p:nvPr/>
        </p:nvSpPr>
        <p:spPr>
          <a:xfrm>
            <a:off x="8470676" y="694549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ㅠ</a:t>
            </a:r>
          </a:p>
        </p:txBody>
      </p:sp>
      <p:sp>
        <p:nvSpPr>
          <p:cNvPr id="21" name="직사각형 8">
            <a:extLst>
              <a:ext uri="{FF2B5EF4-FFF2-40B4-BE49-F238E27FC236}">
                <a16:creationId xmlns:a16="http://schemas.microsoft.com/office/drawing/2014/main" id="{4F6909B9-B96A-41D2-9116-184C3AE72025}"/>
              </a:ext>
            </a:extLst>
          </p:cNvPr>
          <p:cNvSpPr/>
          <p:nvPr/>
        </p:nvSpPr>
        <p:spPr>
          <a:xfrm>
            <a:off x="9635511" y="682517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ㅡ</a:t>
            </a:r>
          </a:p>
        </p:txBody>
      </p:sp>
      <p:sp>
        <p:nvSpPr>
          <p:cNvPr id="22" name="직사각형 8">
            <a:extLst>
              <a:ext uri="{FF2B5EF4-FFF2-40B4-BE49-F238E27FC236}">
                <a16:creationId xmlns:a16="http://schemas.microsoft.com/office/drawing/2014/main" id="{A702DA91-371F-4575-BB2A-F095DDC71991}"/>
              </a:ext>
            </a:extLst>
          </p:cNvPr>
          <p:cNvSpPr/>
          <p:nvPr/>
        </p:nvSpPr>
        <p:spPr>
          <a:xfrm>
            <a:off x="10800347" y="682516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ㅣ</a:t>
            </a:r>
          </a:p>
        </p:txBody>
      </p:sp>
      <p:sp>
        <p:nvSpPr>
          <p:cNvPr id="25" name="직사각형 3">
            <a:extLst>
              <a:ext uri="{FF2B5EF4-FFF2-40B4-BE49-F238E27FC236}">
                <a16:creationId xmlns:a16="http://schemas.microsoft.com/office/drawing/2014/main" id="{0CEF0DA5-C98C-4BC2-94AA-51668ED28D0F}"/>
              </a:ext>
            </a:extLst>
          </p:cNvPr>
          <p:cNvSpPr/>
          <p:nvPr/>
        </p:nvSpPr>
        <p:spPr>
          <a:xfrm>
            <a:off x="316831" y="694549"/>
            <a:ext cx="946484" cy="93408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ㅏ</a:t>
            </a:r>
          </a:p>
        </p:txBody>
      </p:sp>
      <p:sp>
        <p:nvSpPr>
          <p:cNvPr id="26" name="Speech Bubble: Oval 25">
            <a:extLst>
              <a:ext uri="{FF2B5EF4-FFF2-40B4-BE49-F238E27FC236}">
                <a16:creationId xmlns:a16="http://schemas.microsoft.com/office/drawing/2014/main" id="{4B3B6686-E919-4C52-9B0A-32E96FB7E8F0}"/>
              </a:ext>
            </a:extLst>
          </p:cNvPr>
          <p:cNvSpPr/>
          <p:nvPr/>
        </p:nvSpPr>
        <p:spPr>
          <a:xfrm>
            <a:off x="7995651" y="2163845"/>
            <a:ext cx="2513709" cy="1461117"/>
          </a:xfrm>
          <a:prstGeom prst="wedgeEllipseCallout">
            <a:avLst>
              <a:gd name="adj1" fmla="val -63463"/>
              <a:gd name="adj2" fmla="val 29461"/>
            </a:avLst>
          </a:prstGeom>
          <a:solidFill>
            <a:schemeClr val="tx1">
              <a:lumMod val="50000"/>
              <a:lumOff val="50000"/>
            </a:schemeClr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0" dirty="0">
                <a:solidFill>
                  <a:srgbClr val="FFFF00"/>
                </a:solidFill>
              </a:rPr>
              <a:t>ka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BAFB44F5-157E-4A16-85DA-FFE7ADAAD7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71196" y="2934666"/>
            <a:ext cx="1913907" cy="1797913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D97F69CA-1AF4-4D82-8319-22AADE588B7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06687" y="2671950"/>
            <a:ext cx="2288409" cy="2463002"/>
          </a:xfrm>
          <a:prstGeom prst="rect">
            <a:avLst/>
          </a:prstGeom>
        </p:spPr>
      </p:pic>
      <p:sp>
        <p:nvSpPr>
          <p:cNvPr id="23" name="직사각형 3">
            <a:extLst>
              <a:ext uri="{FF2B5EF4-FFF2-40B4-BE49-F238E27FC236}">
                <a16:creationId xmlns:a16="http://schemas.microsoft.com/office/drawing/2014/main" id="{44F098F5-5CE2-4FA6-A67C-FD42694B8CDB}"/>
              </a:ext>
            </a:extLst>
          </p:cNvPr>
          <p:cNvSpPr/>
          <p:nvPr/>
        </p:nvSpPr>
        <p:spPr>
          <a:xfrm>
            <a:off x="316830" y="684613"/>
            <a:ext cx="946484" cy="934089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ㅏ</a:t>
            </a:r>
          </a:p>
        </p:txBody>
      </p:sp>
    </p:spTree>
    <p:extLst>
      <p:ext uri="{BB962C8B-B14F-4D97-AF65-F5344CB8AC3E}">
        <p14:creationId xmlns:p14="http://schemas.microsoft.com/office/powerpoint/2010/main" val="148533558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3" dur="2000" fill="hold"/>
                                        <p:tgtEl>
                                          <p:spTgt spid="2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  <p:bldP spid="23" grpId="0" animBg="1"/>
      <p:bldP spid="23" grpId="1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</a:t>
            </a:r>
            <a:r>
              <a:rPr kumimoji="0" lang="en-US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k</a:t>
            </a: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47DA2732-1D83-4B8F-A094-103B8FCF9F61}"/>
              </a:ext>
            </a:extLst>
          </p:cNvPr>
          <p:cNvSpPr/>
          <p:nvPr/>
        </p:nvSpPr>
        <p:spPr>
          <a:xfrm>
            <a:off x="762002" y="533400"/>
            <a:ext cx="2666999" cy="5257800"/>
          </a:xfrm>
          <a:prstGeom prst="rect">
            <a:avLst/>
          </a:prstGeom>
          <a:solidFill>
            <a:srgbClr val="CCFFFF">
              <a:alpha val="42000"/>
            </a:srgbClr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br>
              <a:rPr lang="en-US" altLang="ko-KR" sz="1400" dirty="0"/>
            </a:br>
            <a:endParaRPr lang="en-US" altLang="ko-KR" sz="1400" dirty="0"/>
          </a:p>
          <a:p>
            <a:pPr algn="ctr"/>
            <a:endParaRPr lang="en-US" altLang="ko-KR" sz="2000" b="1" dirty="0"/>
          </a:p>
          <a:p>
            <a:pPr algn="ctr"/>
            <a:endParaRPr lang="en-US" altLang="ko-KR" sz="2000" b="1" dirty="0"/>
          </a:p>
          <a:p>
            <a:pPr algn="ctr"/>
            <a:endParaRPr lang="en-US" altLang="ko-KR" sz="1400" b="1" dirty="0"/>
          </a:p>
          <a:p>
            <a:pPr algn="ctr"/>
            <a:endParaRPr lang="en-US" altLang="ko-KR" sz="1400" b="1" dirty="0"/>
          </a:p>
          <a:p>
            <a:pPr algn="ctr"/>
            <a:endParaRPr lang="en-US" altLang="ko-KR" sz="1400" b="1" dirty="0"/>
          </a:p>
          <a:p>
            <a:pPr algn="ctr"/>
            <a:endParaRPr lang="en-US" altLang="ko-KR" sz="1400" b="1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r>
              <a:rPr lang="ko-KR" altLang="en-US" sz="1400" dirty="0"/>
              <a:t>지난 회차에 배웠던 </a:t>
            </a:r>
            <a:endParaRPr lang="en-US" altLang="ko-KR" sz="1400" dirty="0"/>
          </a:p>
          <a:p>
            <a:r>
              <a:rPr lang="en-US" altLang="ko-KR" sz="1400" dirty="0"/>
              <a:t>“</a:t>
            </a:r>
            <a:r>
              <a:rPr lang="ko-KR" altLang="en-US" sz="1400" dirty="0"/>
              <a:t>차챠처쳐초쵸추츄츠치</a:t>
            </a:r>
            <a:r>
              <a:rPr lang="en-US" altLang="ko-KR" sz="1400" dirty="0"/>
              <a:t>”</a:t>
            </a:r>
            <a:r>
              <a:rPr lang="ko-KR" altLang="en-US" sz="1400" dirty="0"/>
              <a:t>의 모양과 소리를 복습하고 한글 글자 조합의 원리를 바탕으로 글자 만들기를 복습합니다</a:t>
            </a:r>
            <a:r>
              <a:rPr lang="en-US" altLang="ko-KR" sz="1400" dirty="0"/>
              <a:t>. </a:t>
            </a:r>
          </a:p>
          <a:p>
            <a:endParaRPr lang="en-US" altLang="ko-KR" sz="1400" dirty="0"/>
          </a:p>
          <a:p>
            <a:endParaRPr lang="en-US" altLang="ko-KR" sz="1400" dirty="0"/>
          </a:p>
          <a:p>
            <a:r>
              <a:rPr lang="en-US" altLang="ko-KR" sz="1400" dirty="0"/>
              <a:t>“</a:t>
            </a:r>
            <a:r>
              <a:rPr lang="ko-KR" altLang="en-US" sz="1400" dirty="0"/>
              <a:t>차챠처쳐초쵸추츄츠치</a:t>
            </a:r>
            <a:r>
              <a:rPr lang="en-US" altLang="ko-KR" sz="1400" dirty="0"/>
              <a:t>”</a:t>
            </a:r>
            <a:r>
              <a:rPr lang="ko-KR" altLang="en-US" sz="1400" dirty="0"/>
              <a:t>가 들어간 학습 어휘의 모양과 소리</a:t>
            </a:r>
            <a:r>
              <a:rPr lang="en-US" altLang="ko-KR" sz="1400" dirty="0"/>
              <a:t>, </a:t>
            </a:r>
            <a:r>
              <a:rPr lang="ko-KR" altLang="en-US" sz="1400" dirty="0"/>
              <a:t>뜻을 복습합니다</a:t>
            </a:r>
            <a:r>
              <a:rPr lang="en-US" altLang="ko-KR" sz="1400" dirty="0"/>
              <a:t>. </a:t>
            </a:r>
          </a:p>
          <a:p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pPr algn="ctr"/>
            <a:endParaRPr lang="en-US" altLang="ko-KR" sz="1400" dirty="0"/>
          </a:p>
          <a:p>
            <a:pPr algn="ctr"/>
            <a:endParaRPr lang="en-US" altLang="ko-KR" sz="1400" dirty="0"/>
          </a:p>
          <a:p>
            <a:pPr algn="ctr"/>
            <a:endParaRPr lang="en-US" altLang="ko-KR" sz="1400" dirty="0"/>
          </a:p>
          <a:p>
            <a:pPr algn="ctr"/>
            <a:endParaRPr lang="en-US" altLang="ko-KR" sz="1400" dirty="0"/>
          </a:p>
          <a:p>
            <a:pPr algn="ctr"/>
            <a:endParaRPr lang="en-US" altLang="ko-KR" sz="1400" dirty="0"/>
          </a:p>
          <a:p>
            <a:pPr algn="ctr"/>
            <a:endParaRPr lang="en-US" altLang="ko-KR" sz="1400" dirty="0"/>
          </a:p>
          <a:p>
            <a:pPr algn="ctr"/>
            <a:endParaRPr lang="en-US" altLang="ko-KR" sz="1400" dirty="0"/>
          </a:p>
          <a:p>
            <a:pPr algn="ctr"/>
            <a:endParaRPr lang="en-US" altLang="ko-KR" sz="1400" dirty="0"/>
          </a:p>
          <a:p>
            <a:pPr algn="ctr"/>
            <a:br>
              <a:rPr lang="en-US" altLang="ko-KR" sz="1400" dirty="0"/>
            </a:br>
            <a:endParaRPr lang="en-US" sz="1400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40E9E27-2A57-44D2-856C-E8C57B802F44}"/>
              </a:ext>
            </a:extLst>
          </p:cNvPr>
          <p:cNvSpPr/>
          <p:nvPr/>
        </p:nvSpPr>
        <p:spPr>
          <a:xfrm>
            <a:off x="3429001" y="533400"/>
            <a:ext cx="2666999" cy="5257800"/>
          </a:xfrm>
          <a:prstGeom prst="rect">
            <a:avLst/>
          </a:prstGeom>
          <a:solidFill>
            <a:srgbClr val="66CCFF">
              <a:alpha val="42000"/>
            </a:srgbClr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altLang="ko-KR" sz="2000" b="1" dirty="0"/>
          </a:p>
          <a:p>
            <a:pPr algn="ctr"/>
            <a:endParaRPr lang="en-US" altLang="ko-KR" sz="2000" b="1" dirty="0"/>
          </a:p>
          <a:p>
            <a:pPr algn="ctr"/>
            <a:endParaRPr lang="en-US" altLang="ko-KR" sz="2000" b="1" dirty="0"/>
          </a:p>
          <a:p>
            <a:pPr algn="ctr"/>
            <a:endParaRPr lang="en-US" altLang="ko-KR" sz="2000" b="1" dirty="0"/>
          </a:p>
          <a:p>
            <a:pPr algn="ctr"/>
            <a:endParaRPr lang="en-US" altLang="ko-KR" sz="2000" b="1" dirty="0"/>
          </a:p>
          <a:p>
            <a:pPr algn="ctr"/>
            <a:endParaRPr lang="en-US" altLang="ko-KR" sz="1400" dirty="0"/>
          </a:p>
          <a:p>
            <a:pPr algn="ctr"/>
            <a:br>
              <a:rPr lang="en-US" altLang="ko-KR" sz="1400" dirty="0"/>
            </a:br>
            <a:endParaRPr lang="en-US" altLang="ko-KR" sz="1400" dirty="0"/>
          </a:p>
          <a:p>
            <a:pPr algn="ctr"/>
            <a:endParaRPr lang="en-US" altLang="ko-KR" sz="1400" dirty="0"/>
          </a:p>
          <a:p>
            <a:pPr algn="ctr"/>
            <a:endParaRPr lang="en-US" altLang="ko-KR" sz="1400" dirty="0"/>
          </a:p>
          <a:p>
            <a:pPr algn="ctr"/>
            <a:endParaRPr lang="en-US" altLang="ko-KR" sz="1400" dirty="0"/>
          </a:p>
          <a:p>
            <a:pPr algn="ctr"/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r>
              <a:rPr lang="ko-KR" altLang="en-US" sz="1400" dirty="0"/>
              <a:t>자음 </a:t>
            </a:r>
            <a:r>
              <a:rPr lang="en-US" altLang="ko-KR" sz="1400" dirty="0"/>
              <a:t>“</a:t>
            </a:r>
            <a:r>
              <a:rPr lang="ko-KR" altLang="en-US" sz="1400" dirty="0"/>
              <a:t>ㅋ</a:t>
            </a:r>
            <a:r>
              <a:rPr lang="en-US" altLang="ko-KR" sz="1400" dirty="0"/>
              <a:t>”</a:t>
            </a:r>
            <a:r>
              <a:rPr lang="ko-KR" altLang="en-US" sz="1400" dirty="0"/>
              <a:t>과 기본 모음 ㅏㅑㅓㅕㅗㅛㅜㅠㅡㅣ가 만났을 때 만들어진 글자</a:t>
            </a:r>
            <a:r>
              <a:rPr lang="en-US" altLang="ko-KR" sz="1400" dirty="0"/>
              <a:t>, </a:t>
            </a:r>
            <a:r>
              <a:rPr lang="ko-KR" altLang="en-US" sz="1400" dirty="0"/>
              <a:t> </a:t>
            </a:r>
            <a:r>
              <a:rPr lang="en-US" altLang="ko-KR" sz="1400" dirty="0"/>
              <a:t>“</a:t>
            </a:r>
            <a:r>
              <a:rPr lang="ko-KR" altLang="en-US" sz="1400" dirty="0" err="1"/>
              <a:t>카캬커켜코쿄쿠큐크키</a:t>
            </a:r>
            <a:r>
              <a:rPr lang="en-US" altLang="ko-KR" sz="1400" dirty="0"/>
              <a:t>”</a:t>
            </a:r>
            <a:r>
              <a:rPr lang="ko-KR" altLang="en-US" sz="1400" dirty="0"/>
              <a:t>의 모양과 소리를 배워요</a:t>
            </a:r>
            <a:r>
              <a:rPr lang="en-US" altLang="ko-KR" sz="1400" dirty="0"/>
              <a:t>. </a:t>
            </a:r>
            <a:r>
              <a:rPr lang="ko-KR" altLang="en-US" sz="1400" dirty="0"/>
              <a:t> </a:t>
            </a:r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r>
              <a:rPr lang="en-US" altLang="ko-KR" sz="1400" dirty="0"/>
              <a:t>Slide Zoom</a:t>
            </a:r>
          </a:p>
          <a:p>
            <a:pPr marL="342900" indent="-342900">
              <a:buAutoNum type="arabicPeriod"/>
            </a:pPr>
            <a:r>
              <a:rPr lang="ko-KR" altLang="en-US" sz="1400" dirty="0"/>
              <a:t>이중 모음 </a:t>
            </a:r>
            <a:r>
              <a:rPr lang="en-US" altLang="ko-KR" sz="1400" dirty="0"/>
              <a:t>“</a:t>
            </a:r>
            <a:r>
              <a:rPr lang="ko-KR" altLang="en-US" sz="1400" dirty="0"/>
              <a:t>ㅖ</a:t>
            </a:r>
            <a:r>
              <a:rPr lang="en-US" altLang="ko-KR" sz="1400" dirty="0"/>
              <a:t>” “</a:t>
            </a:r>
            <a:r>
              <a:rPr lang="ko-KR" altLang="en-US" sz="1400" dirty="0"/>
              <a:t>ㅔ</a:t>
            </a:r>
            <a:r>
              <a:rPr lang="en-US" altLang="ko-KR" sz="1400" dirty="0"/>
              <a:t>” </a:t>
            </a:r>
            <a:r>
              <a:rPr lang="ko-KR" altLang="en-US" sz="1400" dirty="0"/>
              <a:t>소개</a:t>
            </a:r>
            <a:endParaRPr lang="en-US" altLang="ko-KR" sz="1400" dirty="0"/>
          </a:p>
          <a:p>
            <a:r>
              <a:rPr lang="en-US" altLang="ko-KR" sz="1400" dirty="0"/>
              <a:t>2.     “</a:t>
            </a:r>
            <a:r>
              <a:rPr lang="ko-KR" altLang="en-US" sz="1400" dirty="0"/>
              <a:t>쌍자음</a:t>
            </a:r>
            <a:r>
              <a:rPr lang="en-US" altLang="ko-KR" sz="1400" dirty="0"/>
              <a:t>+</a:t>
            </a:r>
            <a:r>
              <a:rPr lang="ko-KR" altLang="en-US" sz="1400" dirty="0"/>
              <a:t>ㅏ</a:t>
            </a:r>
            <a:r>
              <a:rPr lang="en-US" altLang="ko-KR" sz="1400" dirty="0"/>
              <a:t>”</a:t>
            </a:r>
            <a:r>
              <a:rPr lang="ko-KR" altLang="en-US" sz="1400" dirty="0"/>
              <a:t>소개 </a:t>
            </a:r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br>
              <a:rPr lang="en-US" altLang="ko-KR" sz="1400" dirty="0"/>
            </a:br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pPr algn="ctr"/>
            <a:endParaRPr lang="en-US" altLang="ko-KR" sz="1400" dirty="0"/>
          </a:p>
          <a:p>
            <a:pPr algn="ctr"/>
            <a:endParaRPr lang="en-US" altLang="ko-KR" sz="1400" dirty="0"/>
          </a:p>
          <a:p>
            <a:pPr algn="ctr"/>
            <a:endParaRPr lang="en-US" altLang="ko-KR" sz="1400" dirty="0"/>
          </a:p>
          <a:p>
            <a:pPr algn="ctr"/>
            <a:endParaRPr lang="en-US" altLang="ko-KR" sz="1400" dirty="0"/>
          </a:p>
          <a:p>
            <a:pPr algn="ctr"/>
            <a:endParaRPr lang="en-US" altLang="ko-KR" sz="1400" dirty="0"/>
          </a:p>
          <a:p>
            <a:pPr algn="ctr"/>
            <a:endParaRPr lang="en-US" altLang="ko-KR" sz="1400" dirty="0"/>
          </a:p>
          <a:p>
            <a:pPr algn="ctr"/>
            <a:br>
              <a:rPr lang="en-US" altLang="ko-KR" sz="1400" dirty="0"/>
            </a:br>
            <a:endParaRPr lang="en-US" sz="1400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2E52D5B-CDB2-4A0B-AEBF-4A68E8D24FD7}"/>
              </a:ext>
            </a:extLst>
          </p:cNvPr>
          <p:cNvSpPr/>
          <p:nvPr/>
        </p:nvSpPr>
        <p:spPr>
          <a:xfrm>
            <a:off x="6096000" y="533400"/>
            <a:ext cx="2666999" cy="5257800"/>
          </a:xfrm>
          <a:prstGeom prst="rect">
            <a:avLst/>
          </a:prstGeom>
          <a:solidFill>
            <a:srgbClr val="0099FF">
              <a:alpha val="42000"/>
            </a:srgbClr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altLang="ko-KR" sz="2000" b="1" dirty="0"/>
          </a:p>
          <a:p>
            <a:pPr algn="ctr"/>
            <a:endParaRPr lang="en-US" altLang="ko-KR" sz="2000" b="1" dirty="0"/>
          </a:p>
          <a:p>
            <a:pPr algn="ctr"/>
            <a:endParaRPr lang="en-US" altLang="ko-KR" sz="2000" b="1" dirty="0"/>
          </a:p>
          <a:p>
            <a:pPr algn="ctr"/>
            <a:endParaRPr lang="en-US" altLang="ko-KR" sz="2000" b="1" dirty="0"/>
          </a:p>
          <a:p>
            <a:pPr algn="ctr"/>
            <a:endParaRPr lang="en-US" altLang="ko-KR" sz="2000" b="1" dirty="0"/>
          </a:p>
          <a:p>
            <a:pPr algn="ctr"/>
            <a:endParaRPr lang="en-US" altLang="ko-KR" sz="2000" b="1" dirty="0"/>
          </a:p>
          <a:p>
            <a:pPr algn="ctr"/>
            <a:br>
              <a:rPr lang="en-US" altLang="ko-KR" dirty="0"/>
            </a:br>
            <a:endParaRPr lang="en-US" altLang="ko-KR" dirty="0"/>
          </a:p>
          <a:p>
            <a:pPr algn="ctr"/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r>
              <a:rPr lang="en-US" altLang="ko-KR" sz="1400" dirty="0"/>
              <a:t>“</a:t>
            </a:r>
            <a:r>
              <a:rPr lang="ko-KR" altLang="en-US" sz="1400" dirty="0"/>
              <a:t>카커코쿠키</a:t>
            </a:r>
            <a:r>
              <a:rPr lang="en-US" altLang="ko-KR" sz="1400" dirty="0"/>
              <a:t>”</a:t>
            </a:r>
            <a:r>
              <a:rPr lang="ko-KR" altLang="en-US" sz="1400" dirty="0"/>
              <a:t>가 들어간 낱말의 모양</a:t>
            </a:r>
            <a:r>
              <a:rPr lang="en-US" altLang="ko-KR" sz="1400" dirty="0"/>
              <a:t>, </a:t>
            </a:r>
            <a:r>
              <a:rPr lang="ko-KR" altLang="en-US" sz="1400" dirty="0"/>
              <a:t>소리</a:t>
            </a:r>
            <a:r>
              <a:rPr lang="en-US" altLang="ko-KR" sz="1400" dirty="0"/>
              <a:t>, </a:t>
            </a:r>
            <a:r>
              <a:rPr lang="ko-KR" altLang="en-US" sz="1400" dirty="0"/>
              <a:t>뜻을 배워요</a:t>
            </a:r>
            <a:r>
              <a:rPr lang="en-US" altLang="ko-KR" sz="1400" dirty="0"/>
              <a:t>. </a:t>
            </a:r>
          </a:p>
          <a:p>
            <a:endParaRPr lang="en-US" altLang="ko-KR" sz="1400" dirty="0"/>
          </a:p>
          <a:p>
            <a:endParaRPr lang="en-US" altLang="ko-KR" sz="1400" dirty="0"/>
          </a:p>
          <a:p>
            <a:r>
              <a:rPr lang="ko-KR" altLang="en-US" sz="1400" dirty="0"/>
              <a:t>카드</a:t>
            </a:r>
            <a:r>
              <a:rPr lang="en-US" altLang="ko-KR" sz="1400" dirty="0"/>
              <a:t>, </a:t>
            </a:r>
            <a:r>
              <a:rPr lang="ko-KR" altLang="en-US" sz="1400" dirty="0"/>
              <a:t>카트</a:t>
            </a:r>
            <a:r>
              <a:rPr lang="en-US" altLang="ko-KR" sz="1400" dirty="0"/>
              <a:t>, </a:t>
            </a:r>
            <a:r>
              <a:rPr lang="ko-KR" altLang="en-US" sz="1400" dirty="0"/>
              <a:t>머리카락</a:t>
            </a:r>
            <a:r>
              <a:rPr lang="en-US" altLang="ko-KR" sz="1400" dirty="0"/>
              <a:t>, </a:t>
            </a:r>
            <a:r>
              <a:rPr lang="ko-KR" altLang="en-US" sz="1400" dirty="0"/>
              <a:t>커피</a:t>
            </a:r>
            <a:r>
              <a:rPr lang="en-US" altLang="ko-KR" sz="1400" dirty="0"/>
              <a:t>, </a:t>
            </a:r>
            <a:r>
              <a:rPr lang="ko-KR" altLang="en-US" sz="1400" dirty="0"/>
              <a:t>코</a:t>
            </a:r>
            <a:r>
              <a:rPr lang="en-US" altLang="ko-KR" sz="1400" dirty="0"/>
              <a:t>, </a:t>
            </a:r>
            <a:r>
              <a:rPr lang="ko-KR" altLang="en-US" sz="1400" dirty="0"/>
              <a:t>코끼리</a:t>
            </a:r>
            <a:r>
              <a:rPr lang="en-US" altLang="ko-KR" sz="1400" dirty="0"/>
              <a:t>, </a:t>
            </a:r>
            <a:r>
              <a:rPr lang="ko-KR" altLang="en-US" sz="1400" dirty="0"/>
              <a:t>코뿔소</a:t>
            </a:r>
            <a:r>
              <a:rPr lang="en-US" altLang="ko-KR" sz="1400" dirty="0"/>
              <a:t>, </a:t>
            </a:r>
            <a:r>
              <a:rPr lang="ko-KR" altLang="en-US" sz="1400" dirty="0"/>
              <a:t>코알라</a:t>
            </a:r>
            <a:r>
              <a:rPr lang="en-US" altLang="ko-KR" sz="1400" dirty="0"/>
              <a:t>, </a:t>
            </a:r>
            <a:r>
              <a:rPr lang="ko-KR" altLang="en-US" sz="1400" dirty="0"/>
              <a:t>쿠키</a:t>
            </a:r>
            <a:r>
              <a:rPr lang="en-US" altLang="ko-KR" sz="1400" dirty="0"/>
              <a:t>, </a:t>
            </a:r>
            <a:r>
              <a:rPr lang="ko-KR" altLang="en-US" sz="1400" dirty="0"/>
              <a:t>키위</a:t>
            </a:r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pPr algn="ctr"/>
            <a:endParaRPr lang="en-US" altLang="ko-KR" sz="1400" dirty="0"/>
          </a:p>
          <a:p>
            <a:pPr algn="ctr"/>
            <a:endParaRPr lang="en-US" altLang="ko-KR" sz="1400" dirty="0"/>
          </a:p>
          <a:p>
            <a:pPr algn="ctr"/>
            <a:endParaRPr lang="en-US" altLang="ko-KR" sz="1400" dirty="0"/>
          </a:p>
          <a:p>
            <a:pPr algn="ctr"/>
            <a:endParaRPr lang="en-US" altLang="ko-KR" sz="1400" dirty="0"/>
          </a:p>
          <a:p>
            <a:pPr algn="ctr"/>
            <a:endParaRPr lang="en-US" altLang="ko-KR" sz="1400" dirty="0"/>
          </a:p>
          <a:p>
            <a:pPr algn="ctr"/>
            <a:endParaRPr lang="en-US" altLang="ko-KR" sz="1400" dirty="0"/>
          </a:p>
          <a:p>
            <a:pPr algn="ctr"/>
            <a:br>
              <a:rPr lang="en-US" altLang="ko-KR" sz="1400" dirty="0"/>
            </a:br>
            <a:r>
              <a:rPr lang="ko-KR" altLang="en-US" sz="1400" dirty="0"/>
              <a:t>찾</a:t>
            </a:r>
            <a:endParaRPr lang="en-US" sz="1400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3E0633A6-7CEC-40FD-8C98-D13ACA519ABF}"/>
              </a:ext>
            </a:extLst>
          </p:cNvPr>
          <p:cNvSpPr/>
          <p:nvPr/>
        </p:nvSpPr>
        <p:spPr>
          <a:xfrm>
            <a:off x="8762999" y="535577"/>
            <a:ext cx="2666999" cy="5257800"/>
          </a:xfrm>
          <a:prstGeom prst="rect">
            <a:avLst/>
          </a:prstGeom>
          <a:solidFill>
            <a:srgbClr val="0066CC">
              <a:alpha val="52000"/>
            </a:srgbClr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altLang="ko-KR" sz="2000" b="1" dirty="0"/>
          </a:p>
          <a:p>
            <a:pPr algn="ctr"/>
            <a:endParaRPr lang="en-US" altLang="ko-KR" sz="2000" b="1" dirty="0"/>
          </a:p>
          <a:p>
            <a:pPr algn="ctr"/>
            <a:endParaRPr lang="en-US" altLang="ko-KR" sz="2000" b="1" dirty="0"/>
          </a:p>
          <a:p>
            <a:pPr algn="ctr"/>
            <a:endParaRPr lang="en-US" altLang="ko-KR" sz="2000" b="1" dirty="0"/>
          </a:p>
          <a:p>
            <a:pPr algn="ctr"/>
            <a:endParaRPr lang="en-US" altLang="ko-KR" sz="1400" b="1" dirty="0"/>
          </a:p>
          <a:p>
            <a:br>
              <a:rPr lang="en-US" altLang="ko-KR" dirty="0"/>
            </a:br>
            <a:endParaRPr lang="en-US" altLang="ko-KR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r>
              <a:rPr lang="en-US" altLang="ko-KR" sz="1400" dirty="0"/>
              <a:t>QUIZLET </a:t>
            </a:r>
          </a:p>
          <a:p>
            <a:r>
              <a:rPr lang="ko-KR" altLang="en-US" sz="1400" dirty="0"/>
              <a:t>자음 </a:t>
            </a:r>
            <a:r>
              <a:rPr lang="en-US" altLang="ko-KR" sz="1400" dirty="0"/>
              <a:t>“</a:t>
            </a:r>
            <a:r>
              <a:rPr lang="ko-KR" altLang="en-US" sz="1400" dirty="0"/>
              <a:t>ㅋ</a:t>
            </a:r>
            <a:r>
              <a:rPr lang="en-US" altLang="ko-KR" sz="1400" dirty="0"/>
              <a:t>”</a:t>
            </a:r>
            <a:r>
              <a:rPr lang="ko-KR" altLang="en-US" sz="1400" dirty="0"/>
              <a:t>이  들어간 글자를 배워요</a:t>
            </a:r>
            <a:r>
              <a:rPr lang="en-US" altLang="ko-KR" sz="1400" dirty="0"/>
              <a:t>.</a:t>
            </a:r>
          </a:p>
          <a:p>
            <a:endParaRPr lang="en-US" altLang="ko-KR" sz="1400" dirty="0"/>
          </a:p>
          <a:p>
            <a:r>
              <a:rPr lang="en-US" altLang="ko-KR" sz="1400" dirty="0"/>
              <a:t>Quizizz</a:t>
            </a:r>
          </a:p>
          <a:p>
            <a:r>
              <a:rPr lang="ko-KR" altLang="en-US" sz="1400" dirty="0"/>
              <a:t> </a:t>
            </a:r>
            <a:r>
              <a:rPr lang="en-US" altLang="ko-KR" sz="1400" dirty="0"/>
              <a:t>“</a:t>
            </a:r>
            <a:r>
              <a:rPr lang="ko-KR" altLang="en-US" sz="1400" dirty="0"/>
              <a:t>카커코쿠키</a:t>
            </a:r>
            <a:r>
              <a:rPr lang="en-US" altLang="ko-KR" sz="1400" dirty="0"/>
              <a:t>”</a:t>
            </a:r>
            <a:r>
              <a:rPr lang="ko-KR" altLang="en-US" sz="1400" dirty="0"/>
              <a:t>가 들어간 학습 어휘를 복습해요</a:t>
            </a:r>
            <a:r>
              <a:rPr lang="en-US" altLang="ko-KR" sz="1400" dirty="0"/>
              <a:t>.</a:t>
            </a:r>
          </a:p>
          <a:p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r>
              <a:rPr lang="en-US" altLang="ko-KR" sz="1400" dirty="0"/>
              <a:t> </a:t>
            </a:r>
          </a:p>
          <a:p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pPr algn="ctr"/>
            <a:endParaRPr lang="en-US" altLang="ko-KR" sz="1400" dirty="0"/>
          </a:p>
          <a:p>
            <a:pPr algn="ctr"/>
            <a:endParaRPr lang="en-US" altLang="ko-KR" sz="1400" dirty="0"/>
          </a:p>
          <a:p>
            <a:pPr algn="ctr"/>
            <a:endParaRPr lang="en-US" altLang="ko-KR" sz="1400" dirty="0"/>
          </a:p>
          <a:p>
            <a:pPr algn="ctr"/>
            <a:endParaRPr lang="en-US" altLang="ko-KR" sz="1400" dirty="0"/>
          </a:p>
          <a:p>
            <a:pPr algn="ctr"/>
            <a:endParaRPr lang="en-US" altLang="ko-KR" sz="1400" dirty="0"/>
          </a:p>
          <a:p>
            <a:pPr algn="ctr"/>
            <a:endParaRPr lang="en-US" altLang="ko-KR" sz="1400" dirty="0"/>
          </a:p>
          <a:p>
            <a:pPr algn="ctr"/>
            <a:br>
              <a:rPr lang="en-US" altLang="ko-KR" sz="1400" dirty="0"/>
            </a:br>
            <a:endParaRPr lang="en-US" sz="1400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2D1EC69-EDB3-471D-A170-DE19EC000297}"/>
              </a:ext>
            </a:extLst>
          </p:cNvPr>
          <p:cNvSpPr/>
          <p:nvPr/>
        </p:nvSpPr>
        <p:spPr>
          <a:xfrm>
            <a:off x="1289558" y="827859"/>
            <a:ext cx="1646980" cy="478971"/>
          </a:xfrm>
          <a:prstGeom prst="rect">
            <a:avLst/>
          </a:prstGeom>
          <a:noFill/>
          <a:ln w="38100"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2000" b="1" dirty="0"/>
              <a:t>복 습</a:t>
            </a:r>
            <a:endParaRPr lang="en-US" altLang="ko-KR" sz="2000" b="1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DA71136-B09B-4C78-B644-22AAED6F838A}"/>
              </a:ext>
            </a:extLst>
          </p:cNvPr>
          <p:cNvSpPr/>
          <p:nvPr/>
        </p:nvSpPr>
        <p:spPr>
          <a:xfrm>
            <a:off x="3600994" y="740229"/>
            <a:ext cx="2159725" cy="47897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altLang="ko-KR" b="1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228F4F8-1EC5-420E-BAC1-9CDAFD6578C0}"/>
              </a:ext>
            </a:extLst>
          </p:cNvPr>
          <p:cNvSpPr/>
          <p:nvPr/>
        </p:nvSpPr>
        <p:spPr>
          <a:xfrm>
            <a:off x="3921464" y="740229"/>
            <a:ext cx="1814535" cy="940726"/>
          </a:xfrm>
          <a:prstGeom prst="rect">
            <a:avLst/>
          </a:prstGeom>
          <a:noFill/>
          <a:ln w="38100"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2000" b="1" dirty="0"/>
              <a:t>카캬커켜</a:t>
            </a:r>
            <a:endParaRPr lang="en-US" altLang="ko-KR" sz="2000" b="1" dirty="0"/>
          </a:p>
          <a:p>
            <a:pPr algn="ctr"/>
            <a:r>
              <a:rPr lang="ko-KR" altLang="en-US" sz="2000" b="1" dirty="0"/>
              <a:t>코쿄쿠큐크키</a:t>
            </a:r>
            <a:endParaRPr lang="en-US" altLang="ko-KR" sz="2000" b="1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D7D66DD8-1CFC-407D-8A5A-908E60CFED12}"/>
              </a:ext>
            </a:extLst>
          </p:cNvPr>
          <p:cNvSpPr/>
          <p:nvPr/>
        </p:nvSpPr>
        <p:spPr>
          <a:xfrm>
            <a:off x="6613182" y="837571"/>
            <a:ext cx="1607250" cy="481835"/>
          </a:xfrm>
          <a:prstGeom prst="rect">
            <a:avLst/>
          </a:prstGeom>
          <a:noFill/>
          <a:ln w="38100"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2000" b="1" dirty="0"/>
              <a:t>학습 어휘</a:t>
            </a:r>
            <a:endParaRPr lang="en-US" altLang="ko-KR" sz="2000" b="1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1B9BF562-1ABE-41E9-9DD7-93C1EA663496}"/>
              </a:ext>
            </a:extLst>
          </p:cNvPr>
          <p:cNvSpPr/>
          <p:nvPr/>
        </p:nvSpPr>
        <p:spPr>
          <a:xfrm>
            <a:off x="9286200" y="843489"/>
            <a:ext cx="1616243" cy="481835"/>
          </a:xfrm>
          <a:prstGeom prst="rect">
            <a:avLst/>
          </a:prstGeom>
          <a:noFill/>
          <a:ln w="38100"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2000" b="1" dirty="0"/>
              <a:t>학습 링크</a:t>
            </a:r>
            <a:endParaRPr lang="en-US" altLang="ko-KR" sz="2000" b="1" dirty="0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316831" y="694549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ㅏ</a:t>
            </a:r>
          </a:p>
        </p:txBody>
      </p:sp>
      <p:sp>
        <p:nvSpPr>
          <p:cNvPr id="5" name="직사각형 4"/>
          <p:cNvSpPr/>
          <p:nvPr/>
        </p:nvSpPr>
        <p:spPr>
          <a:xfrm>
            <a:off x="1481666" y="694549"/>
            <a:ext cx="946484" cy="93408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ㅑ</a:t>
            </a:r>
          </a:p>
        </p:txBody>
      </p:sp>
      <p:sp>
        <p:nvSpPr>
          <p:cNvPr id="6" name="직사각형 5"/>
          <p:cNvSpPr/>
          <p:nvPr/>
        </p:nvSpPr>
        <p:spPr>
          <a:xfrm>
            <a:off x="2646501" y="694549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ㅓ</a:t>
            </a:r>
          </a:p>
        </p:txBody>
      </p:sp>
      <p:sp>
        <p:nvSpPr>
          <p:cNvPr id="7" name="직사각형 6"/>
          <p:cNvSpPr/>
          <p:nvPr/>
        </p:nvSpPr>
        <p:spPr>
          <a:xfrm>
            <a:off x="3811336" y="694549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ㅕ</a:t>
            </a:r>
          </a:p>
        </p:txBody>
      </p:sp>
      <p:sp>
        <p:nvSpPr>
          <p:cNvPr id="8" name="직사각형 7"/>
          <p:cNvSpPr/>
          <p:nvPr/>
        </p:nvSpPr>
        <p:spPr>
          <a:xfrm>
            <a:off x="4976171" y="694549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ㅗ</a:t>
            </a:r>
          </a:p>
        </p:txBody>
      </p:sp>
      <p:sp>
        <p:nvSpPr>
          <p:cNvPr id="9" name="직사각형 8"/>
          <p:cNvSpPr/>
          <p:nvPr/>
        </p:nvSpPr>
        <p:spPr>
          <a:xfrm>
            <a:off x="7305841" y="694549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ㅜ</a:t>
            </a:r>
          </a:p>
        </p:txBody>
      </p:sp>
      <p:sp>
        <p:nvSpPr>
          <p:cNvPr id="10" name="직사각형 9"/>
          <p:cNvSpPr/>
          <p:nvPr/>
        </p:nvSpPr>
        <p:spPr>
          <a:xfrm>
            <a:off x="6141006" y="694549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ㅛ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891F0746-7932-49D6-951E-3CE12A33562A}"/>
              </a:ext>
            </a:extLst>
          </p:cNvPr>
          <p:cNvSpPr txBox="1"/>
          <p:nvPr/>
        </p:nvSpPr>
        <p:spPr>
          <a:xfrm>
            <a:off x="0" y="0"/>
            <a:ext cx="7924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/>
              <a:t>“</a:t>
            </a:r>
            <a:r>
              <a:rPr lang="ko-KR" altLang="en-US" dirty="0"/>
              <a:t>ㅋ</a:t>
            </a:r>
            <a:r>
              <a:rPr lang="en-US" altLang="ko-KR" dirty="0"/>
              <a:t>”</a:t>
            </a:r>
            <a:r>
              <a:rPr lang="ko-KR" altLang="en-US" dirty="0"/>
              <a:t>이 기본 모음을 만나 글자를 만들어요</a:t>
            </a:r>
            <a:r>
              <a:rPr lang="en-US" altLang="ko-KR" dirty="0"/>
              <a:t>.</a:t>
            </a:r>
            <a:r>
              <a:rPr lang="ko-KR" altLang="en-US" dirty="0"/>
              <a:t> 그 위치를 생각해 봐요</a:t>
            </a:r>
            <a:r>
              <a:rPr lang="en-US" altLang="ko-KR" dirty="0"/>
              <a:t>.</a:t>
            </a:r>
            <a:endParaRPr lang="en-US" dirty="0"/>
          </a:p>
        </p:txBody>
      </p:sp>
      <p:sp>
        <p:nvSpPr>
          <p:cNvPr id="19" name="Google Shape;182;p29">
            <a:extLst>
              <a:ext uri="{FF2B5EF4-FFF2-40B4-BE49-F238E27FC236}">
                <a16:creationId xmlns:a16="http://schemas.microsoft.com/office/drawing/2014/main" id="{A08412BB-3FC0-4964-9280-4B6482AEF714}"/>
              </a:ext>
            </a:extLst>
          </p:cNvPr>
          <p:cNvSpPr txBox="1"/>
          <p:nvPr/>
        </p:nvSpPr>
        <p:spPr>
          <a:xfrm>
            <a:off x="0" y="6190296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</a:t>
            </a:r>
            <a:r>
              <a:rPr kumimoji="0" lang="en-US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k</a:t>
            </a: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0" name="직사각형 8">
            <a:extLst>
              <a:ext uri="{FF2B5EF4-FFF2-40B4-BE49-F238E27FC236}">
                <a16:creationId xmlns:a16="http://schemas.microsoft.com/office/drawing/2014/main" id="{C79F1EE6-B493-4350-9B0E-5FA631CB1AB1}"/>
              </a:ext>
            </a:extLst>
          </p:cNvPr>
          <p:cNvSpPr/>
          <p:nvPr/>
        </p:nvSpPr>
        <p:spPr>
          <a:xfrm>
            <a:off x="8470676" y="694549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ㅠ</a:t>
            </a:r>
          </a:p>
        </p:txBody>
      </p:sp>
      <p:sp>
        <p:nvSpPr>
          <p:cNvPr id="21" name="직사각형 8">
            <a:extLst>
              <a:ext uri="{FF2B5EF4-FFF2-40B4-BE49-F238E27FC236}">
                <a16:creationId xmlns:a16="http://schemas.microsoft.com/office/drawing/2014/main" id="{4F6909B9-B96A-41D2-9116-184C3AE72025}"/>
              </a:ext>
            </a:extLst>
          </p:cNvPr>
          <p:cNvSpPr/>
          <p:nvPr/>
        </p:nvSpPr>
        <p:spPr>
          <a:xfrm>
            <a:off x="9635511" y="682517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ㅡ</a:t>
            </a:r>
          </a:p>
        </p:txBody>
      </p:sp>
      <p:sp>
        <p:nvSpPr>
          <p:cNvPr id="22" name="직사각형 8">
            <a:extLst>
              <a:ext uri="{FF2B5EF4-FFF2-40B4-BE49-F238E27FC236}">
                <a16:creationId xmlns:a16="http://schemas.microsoft.com/office/drawing/2014/main" id="{A702DA91-371F-4575-BB2A-F095DDC71991}"/>
              </a:ext>
            </a:extLst>
          </p:cNvPr>
          <p:cNvSpPr/>
          <p:nvPr/>
        </p:nvSpPr>
        <p:spPr>
          <a:xfrm>
            <a:off x="10800347" y="682516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ㅣ</a:t>
            </a:r>
          </a:p>
        </p:txBody>
      </p:sp>
      <p:sp>
        <p:nvSpPr>
          <p:cNvPr id="17" name="Speech Bubble: Oval 16">
            <a:extLst>
              <a:ext uri="{FF2B5EF4-FFF2-40B4-BE49-F238E27FC236}">
                <a16:creationId xmlns:a16="http://schemas.microsoft.com/office/drawing/2014/main" id="{DA97BC2F-7E7F-4A43-BAC0-5A2253BB31B3}"/>
              </a:ext>
            </a:extLst>
          </p:cNvPr>
          <p:cNvSpPr/>
          <p:nvPr/>
        </p:nvSpPr>
        <p:spPr>
          <a:xfrm>
            <a:off x="7995651" y="2163845"/>
            <a:ext cx="2968439" cy="1461117"/>
          </a:xfrm>
          <a:prstGeom prst="wedgeEllipseCallout">
            <a:avLst>
              <a:gd name="adj1" fmla="val -63463"/>
              <a:gd name="adj2" fmla="val 29461"/>
            </a:avLst>
          </a:prstGeom>
          <a:solidFill>
            <a:schemeClr val="tx1">
              <a:lumMod val="50000"/>
              <a:lumOff val="50000"/>
            </a:schemeClr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0" dirty="0" err="1">
                <a:solidFill>
                  <a:srgbClr val="FFFF00"/>
                </a:solidFill>
              </a:rPr>
              <a:t>kya</a:t>
            </a:r>
            <a:endParaRPr lang="en-US" sz="8000" dirty="0">
              <a:solidFill>
                <a:srgbClr val="FFFF00"/>
              </a:solidFill>
            </a:endParaRPr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81F412E2-6E71-431A-9952-5417821B247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71196" y="2934666"/>
            <a:ext cx="1913907" cy="1797913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01417535-C655-4D6B-8C65-6EA5531A77D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32055" y="2585847"/>
            <a:ext cx="2327890" cy="2495550"/>
          </a:xfrm>
          <a:prstGeom prst="rect">
            <a:avLst/>
          </a:prstGeom>
        </p:spPr>
      </p:pic>
      <p:sp>
        <p:nvSpPr>
          <p:cNvPr id="23" name="직사각형 4">
            <a:extLst>
              <a:ext uri="{FF2B5EF4-FFF2-40B4-BE49-F238E27FC236}">
                <a16:creationId xmlns:a16="http://schemas.microsoft.com/office/drawing/2014/main" id="{38501598-F256-4FFF-86D3-26E506297349}"/>
              </a:ext>
            </a:extLst>
          </p:cNvPr>
          <p:cNvSpPr/>
          <p:nvPr/>
        </p:nvSpPr>
        <p:spPr>
          <a:xfrm>
            <a:off x="1481666" y="684461"/>
            <a:ext cx="946484" cy="934089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ㅑ</a:t>
            </a:r>
          </a:p>
        </p:txBody>
      </p:sp>
    </p:spTree>
    <p:extLst>
      <p:ext uri="{BB962C8B-B14F-4D97-AF65-F5344CB8AC3E}">
        <p14:creationId xmlns:p14="http://schemas.microsoft.com/office/powerpoint/2010/main" val="162698829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3" dur="2000" fill="hold"/>
                                        <p:tgtEl>
                                          <p:spTgt spid="2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23" grpId="0" animBg="1"/>
      <p:bldP spid="23" grpId="1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316831" y="694549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ㅏ</a:t>
            </a:r>
          </a:p>
        </p:txBody>
      </p:sp>
      <p:sp>
        <p:nvSpPr>
          <p:cNvPr id="5" name="직사각형 4"/>
          <p:cNvSpPr/>
          <p:nvPr/>
        </p:nvSpPr>
        <p:spPr>
          <a:xfrm>
            <a:off x="1481666" y="694549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ㅑ</a:t>
            </a:r>
          </a:p>
        </p:txBody>
      </p:sp>
      <p:sp>
        <p:nvSpPr>
          <p:cNvPr id="6" name="직사각형 5"/>
          <p:cNvSpPr/>
          <p:nvPr/>
        </p:nvSpPr>
        <p:spPr>
          <a:xfrm>
            <a:off x="2646501" y="694549"/>
            <a:ext cx="946484" cy="93408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ㅓ</a:t>
            </a:r>
          </a:p>
        </p:txBody>
      </p:sp>
      <p:sp>
        <p:nvSpPr>
          <p:cNvPr id="7" name="직사각형 6"/>
          <p:cNvSpPr/>
          <p:nvPr/>
        </p:nvSpPr>
        <p:spPr>
          <a:xfrm>
            <a:off x="3811336" y="694549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ㅕ</a:t>
            </a:r>
          </a:p>
        </p:txBody>
      </p:sp>
      <p:sp>
        <p:nvSpPr>
          <p:cNvPr id="8" name="직사각형 7"/>
          <p:cNvSpPr/>
          <p:nvPr/>
        </p:nvSpPr>
        <p:spPr>
          <a:xfrm>
            <a:off x="4976171" y="694549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ㅗ</a:t>
            </a:r>
          </a:p>
        </p:txBody>
      </p:sp>
      <p:sp>
        <p:nvSpPr>
          <p:cNvPr id="9" name="직사각형 8"/>
          <p:cNvSpPr/>
          <p:nvPr/>
        </p:nvSpPr>
        <p:spPr>
          <a:xfrm>
            <a:off x="7305841" y="694549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ㅜ</a:t>
            </a:r>
          </a:p>
        </p:txBody>
      </p:sp>
      <p:sp>
        <p:nvSpPr>
          <p:cNvPr id="10" name="직사각형 9"/>
          <p:cNvSpPr/>
          <p:nvPr/>
        </p:nvSpPr>
        <p:spPr>
          <a:xfrm>
            <a:off x="6141006" y="694549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ㅛ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891F0746-7932-49D6-951E-3CE12A33562A}"/>
              </a:ext>
            </a:extLst>
          </p:cNvPr>
          <p:cNvSpPr txBox="1"/>
          <p:nvPr/>
        </p:nvSpPr>
        <p:spPr>
          <a:xfrm>
            <a:off x="0" y="0"/>
            <a:ext cx="7924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/>
              <a:t>“</a:t>
            </a:r>
            <a:r>
              <a:rPr lang="ko-KR" altLang="en-US" dirty="0"/>
              <a:t>ㅋ</a:t>
            </a:r>
            <a:r>
              <a:rPr lang="en-US" altLang="ko-KR" dirty="0"/>
              <a:t>”</a:t>
            </a:r>
            <a:r>
              <a:rPr lang="ko-KR" altLang="en-US" dirty="0"/>
              <a:t>이 기본 모음을 만나 글자를 만들어요</a:t>
            </a:r>
            <a:r>
              <a:rPr lang="en-US" altLang="ko-KR" dirty="0"/>
              <a:t>.</a:t>
            </a:r>
            <a:r>
              <a:rPr lang="ko-KR" altLang="en-US" dirty="0"/>
              <a:t> 그 위치를 생각해 봐요</a:t>
            </a:r>
            <a:r>
              <a:rPr lang="en-US" altLang="ko-KR" dirty="0"/>
              <a:t>.</a:t>
            </a:r>
            <a:endParaRPr lang="en-US" dirty="0"/>
          </a:p>
        </p:txBody>
      </p:sp>
      <p:sp>
        <p:nvSpPr>
          <p:cNvPr id="19" name="Google Shape;182;p29">
            <a:extLst>
              <a:ext uri="{FF2B5EF4-FFF2-40B4-BE49-F238E27FC236}">
                <a16:creationId xmlns:a16="http://schemas.microsoft.com/office/drawing/2014/main" id="{A08412BB-3FC0-4964-9280-4B6482AEF714}"/>
              </a:ext>
            </a:extLst>
          </p:cNvPr>
          <p:cNvSpPr txBox="1"/>
          <p:nvPr/>
        </p:nvSpPr>
        <p:spPr>
          <a:xfrm>
            <a:off x="0" y="6190296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</a:t>
            </a:r>
            <a:r>
              <a:rPr kumimoji="0" lang="en-US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k</a:t>
            </a: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0" name="직사각형 8">
            <a:extLst>
              <a:ext uri="{FF2B5EF4-FFF2-40B4-BE49-F238E27FC236}">
                <a16:creationId xmlns:a16="http://schemas.microsoft.com/office/drawing/2014/main" id="{C79F1EE6-B493-4350-9B0E-5FA631CB1AB1}"/>
              </a:ext>
            </a:extLst>
          </p:cNvPr>
          <p:cNvSpPr/>
          <p:nvPr/>
        </p:nvSpPr>
        <p:spPr>
          <a:xfrm>
            <a:off x="8470676" y="694549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ㅠ</a:t>
            </a:r>
          </a:p>
        </p:txBody>
      </p:sp>
      <p:sp>
        <p:nvSpPr>
          <p:cNvPr id="21" name="직사각형 8">
            <a:extLst>
              <a:ext uri="{FF2B5EF4-FFF2-40B4-BE49-F238E27FC236}">
                <a16:creationId xmlns:a16="http://schemas.microsoft.com/office/drawing/2014/main" id="{4F6909B9-B96A-41D2-9116-184C3AE72025}"/>
              </a:ext>
            </a:extLst>
          </p:cNvPr>
          <p:cNvSpPr/>
          <p:nvPr/>
        </p:nvSpPr>
        <p:spPr>
          <a:xfrm>
            <a:off x="9635511" y="682517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ㅡ</a:t>
            </a:r>
          </a:p>
        </p:txBody>
      </p:sp>
      <p:sp>
        <p:nvSpPr>
          <p:cNvPr id="22" name="직사각형 8">
            <a:extLst>
              <a:ext uri="{FF2B5EF4-FFF2-40B4-BE49-F238E27FC236}">
                <a16:creationId xmlns:a16="http://schemas.microsoft.com/office/drawing/2014/main" id="{A702DA91-371F-4575-BB2A-F095DDC71991}"/>
              </a:ext>
            </a:extLst>
          </p:cNvPr>
          <p:cNvSpPr/>
          <p:nvPr/>
        </p:nvSpPr>
        <p:spPr>
          <a:xfrm>
            <a:off x="10800347" y="682516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ㅣ</a:t>
            </a:r>
          </a:p>
        </p:txBody>
      </p:sp>
      <p:sp>
        <p:nvSpPr>
          <p:cNvPr id="17" name="Speech Bubble: Oval 16">
            <a:extLst>
              <a:ext uri="{FF2B5EF4-FFF2-40B4-BE49-F238E27FC236}">
                <a16:creationId xmlns:a16="http://schemas.microsoft.com/office/drawing/2014/main" id="{6EA0A44C-9A15-4423-9C00-74BB2B60752D}"/>
              </a:ext>
            </a:extLst>
          </p:cNvPr>
          <p:cNvSpPr/>
          <p:nvPr/>
        </p:nvSpPr>
        <p:spPr>
          <a:xfrm>
            <a:off x="7995651" y="2163845"/>
            <a:ext cx="3116485" cy="1461117"/>
          </a:xfrm>
          <a:prstGeom prst="wedgeEllipseCallout">
            <a:avLst>
              <a:gd name="adj1" fmla="val -63463"/>
              <a:gd name="adj2" fmla="val 29461"/>
            </a:avLst>
          </a:prstGeom>
          <a:solidFill>
            <a:schemeClr val="tx1">
              <a:lumMod val="50000"/>
              <a:lumOff val="50000"/>
            </a:schemeClr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0" dirty="0" err="1">
                <a:solidFill>
                  <a:srgbClr val="FFFF00"/>
                </a:solidFill>
              </a:rPr>
              <a:t>keo</a:t>
            </a:r>
            <a:endParaRPr lang="en-US" sz="8000" dirty="0">
              <a:solidFill>
                <a:srgbClr val="FFFF00"/>
              </a:solidFill>
            </a:endParaRPr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E52E1CE7-E109-41D2-936B-CF5C9CE2936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71196" y="2934666"/>
            <a:ext cx="1913907" cy="1797913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D41F58AE-42B7-4B58-9341-B7F241241F6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05387" y="2585804"/>
            <a:ext cx="2181225" cy="2495636"/>
          </a:xfrm>
          <a:prstGeom prst="rect">
            <a:avLst/>
          </a:prstGeom>
        </p:spPr>
      </p:pic>
      <p:sp>
        <p:nvSpPr>
          <p:cNvPr id="23" name="직사각형 5">
            <a:extLst>
              <a:ext uri="{FF2B5EF4-FFF2-40B4-BE49-F238E27FC236}">
                <a16:creationId xmlns:a16="http://schemas.microsoft.com/office/drawing/2014/main" id="{A41A0851-FACD-4E19-806B-42CED868A56F}"/>
              </a:ext>
            </a:extLst>
          </p:cNvPr>
          <p:cNvSpPr/>
          <p:nvPr/>
        </p:nvSpPr>
        <p:spPr>
          <a:xfrm>
            <a:off x="2646501" y="682516"/>
            <a:ext cx="946484" cy="934089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ㅓ</a:t>
            </a:r>
          </a:p>
        </p:txBody>
      </p:sp>
    </p:spTree>
    <p:extLst>
      <p:ext uri="{BB962C8B-B14F-4D97-AF65-F5344CB8AC3E}">
        <p14:creationId xmlns:p14="http://schemas.microsoft.com/office/powerpoint/2010/main" val="173745347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3" dur="2000" fill="hold"/>
                                        <p:tgtEl>
                                          <p:spTgt spid="2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23" grpId="0" animBg="1"/>
      <p:bldP spid="23" grpId="1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316831" y="694549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ㅏ</a:t>
            </a:r>
          </a:p>
        </p:txBody>
      </p:sp>
      <p:sp>
        <p:nvSpPr>
          <p:cNvPr id="5" name="직사각형 4"/>
          <p:cNvSpPr/>
          <p:nvPr/>
        </p:nvSpPr>
        <p:spPr>
          <a:xfrm>
            <a:off x="1481666" y="694549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ㅑ</a:t>
            </a:r>
          </a:p>
        </p:txBody>
      </p:sp>
      <p:sp>
        <p:nvSpPr>
          <p:cNvPr id="6" name="직사각형 5"/>
          <p:cNvSpPr/>
          <p:nvPr/>
        </p:nvSpPr>
        <p:spPr>
          <a:xfrm>
            <a:off x="2646501" y="694549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ㅓ</a:t>
            </a:r>
          </a:p>
        </p:txBody>
      </p:sp>
      <p:sp>
        <p:nvSpPr>
          <p:cNvPr id="7" name="직사각형 6"/>
          <p:cNvSpPr/>
          <p:nvPr/>
        </p:nvSpPr>
        <p:spPr>
          <a:xfrm>
            <a:off x="3811336" y="694549"/>
            <a:ext cx="946484" cy="93408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ㅕ</a:t>
            </a:r>
          </a:p>
        </p:txBody>
      </p:sp>
      <p:sp>
        <p:nvSpPr>
          <p:cNvPr id="8" name="직사각형 7"/>
          <p:cNvSpPr/>
          <p:nvPr/>
        </p:nvSpPr>
        <p:spPr>
          <a:xfrm>
            <a:off x="4976171" y="694549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ㅗ</a:t>
            </a:r>
          </a:p>
        </p:txBody>
      </p:sp>
      <p:sp>
        <p:nvSpPr>
          <p:cNvPr id="9" name="직사각형 8"/>
          <p:cNvSpPr/>
          <p:nvPr/>
        </p:nvSpPr>
        <p:spPr>
          <a:xfrm>
            <a:off x="7305841" y="694549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ㅜ</a:t>
            </a:r>
          </a:p>
        </p:txBody>
      </p:sp>
      <p:sp>
        <p:nvSpPr>
          <p:cNvPr id="10" name="직사각형 9"/>
          <p:cNvSpPr/>
          <p:nvPr/>
        </p:nvSpPr>
        <p:spPr>
          <a:xfrm>
            <a:off x="6141006" y="694549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ㅛ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891F0746-7932-49D6-951E-3CE12A33562A}"/>
              </a:ext>
            </a:extLst>
          </p:cNvPr>
          <p:cNvSpPr txBox="1"/>
          <p:nvPr/>
        </p:nvSpPr>
        <p:spPr>
          <a:xfrm>
            <a:off x="0" y="0"/>
            <a:ext cx="7924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/>
              <a:t>“</a:t>
            </a:r>
            <a:r>
              <a:rPr lang="ko-KR" altLang="en-US" dirty="0"/>
              <a:t>ㅋ</a:t>
            </a:r>
            <a:r>
              <a:rPr lang="en-US" altLang="ko-KR" dirty="0"/>
              <a:t>”</a:t>
            </a:r>
            <a:r>
              <a:rPr lang="ko-KR" altLang="en-US" dirty="0"/>
              <a:t>이 기본 모음을 만나 글자를 만들어요</a:t>
            </a:r>
            <a:r>
              <a:rPr lang="en-US" altLang="ko-KR" dirty="0"/>
              <a:t>.</a:t>
            </a:r>
            <a:r>
              <a:rPr lang="ko-KR" altLang="en-US" dirty="0"/>
              <a:t> 그 위치를 생각해 봐요</a:t>
            </a:r>
            <a:r>
              <a:rPr lang="en-US" altLang="ko-KR" dirty="0"/>
              <a:t>.</a:t>
            </a:r>
            <a:endParaRPr lang="en-US" dirty="0"/>
          </a:p>
        </p:txBody>
      </p:sp>
      <p:sp>
        <p:nvSpPr>
          <p:cNvPr id="19" name="Google Shape;182;p29">
            <a:extLst>
              <a:ext uri="{FF2B5EF4-FFF2-40B4-BE49-F238E27FC236}">
                <a16:creationId xmlns:a16="http://schemas.microsoft.com/office/drawing/2014/main" id="{A08412BB-3FC0-4964-9280-4B6482AEF714}"/>
              </a:ext>
            </a:extLst>
          </p:cNvPr>
          <p:cNvSpPr txBox="1"/>
          <p:nvPr/>
        </p:nvSpPr>
        <p:spPr>
          <a:xfrm>
            <a:off x="0" y="6190296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</a:t>
            </a:r>
            <a:r>
              <a:rPr kumimoji="0" lang="en-US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k</a:t>
            </a: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0" name="직사각형 8">
            <a:extLst>
              <a:ext uri="{FF2B5EF4-FFF2-40B4-BE49-F238E27FC236}">
                <a16:creationId xmlns:a16="http://schemas.microsoft.com/office/drawing/2014/main" id="{C79F1EE6-B493-4350-9B0E-5FA631CB1AB1}"/>
              </a:ext>
            </a:extLst>
          </p:cNvPr>
          <p:cNvSpPr/>
          <p:nvPr/>
        </p:nvSpPr>
        <p:spPr>
          <a:xfrm>
            <a:off x="8470676" y="694549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ㅠ</a:t>
            </a:r>
          </a:p>
        </p:txBody>
      </p:sp>
      <p:sp>
        <p:nvSpPr>
          <p:cNvPr id="21" name="직사각형 8">
            <a:extLst>
              <a:ext uri="{FF2B5EF4-FFF2-40B4-BE49-F238E27FC236}">
                <a16:creationId xmlns:a16="http://schemas.microsoft.com/office/drawing/2014/main" id="{4F6909B9-B96A-41D2-9116-184C3AE72025}"/>
              </a:ext>
            </a:extLst>
          </p:cNvPr>
          <p:cNvSpPr/>
          <p:nvPr/>
        </p:nvSpPr>
        <p:spPr>
          <a:xfrm>
            <a:off x="9635511" y="682517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ㅡ</a:t>
            </a:r>
          </a:p>
        </p:txBody>
      </p:sp>
      <p:sp>
        <p:nvSpPr>
          <p:cNvPr id="22" name="직사각형 8">
            <a:extLst>
              <a:ext uri="{FF2B5EF4-FFF2-40B4-BE49-F238E27FC236}">
                <a16:creationId xmlns:a16="http://schemas.microsoft.com/office/drawing/2014/main" id="{A702DA91-371F-4575-BB2A-F095DDC71991}"/>
              </a:ext>
            </a:extLst>
          </p:cNvPr>
          <p:cNvSpPr/>
          <p:nvPr/>
        </p:nvSpPr>
        <p:spPr>
          <a:xfrm>
            <a:off x="10800347" y="682516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ㅣ</a:t>
            </a:r>
          </a:p>
        </p:txBody>
      </p:sp>
      <p:sp>
        <p:nvSpPr>
          <p:cNvPr id="17" name="Speech Bubble: Oval 16">
            <a:extLst>
              <a:ext uri="{FF2B5EF4-FFF2-40B4-BE49-F238E27FC236}">
                <a16:creationId xmlns:a16="http://schemas.microsoft.com/office/drawing/2014/main" id="{1C222678-D4BD-4906-8748-7B25BAECFFEE}"/>
              </a:ext>
            </a:extLst>
          </p:cNvPr>
          <p:cNvSpPr/>
          <p:nvPr/>
        </p:nvSpPr>
        <p:spPr>
          <a:xfrm>
            <a:off x="7779083" y="2172554"/>
            <a:ext cx="3803317" cy="1461117"/>
          </a:xfrm>
          <a:prstGeom prst="wedgeEllipseCallout">
            <a:avLst>
              <a:gd name="adj1" fmla="val -63463"/>
              <a:gd name="adj2" fmla="val 29461"/>
            </a:avLst>
          </a:prstGeom>
          <a:solidFill>
            <a:schemeClr val="tx1">
              <a:lumMod val="50000"/>
              <a:lumOff val="50000"/>
            </a:schemeClr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0" dirty="0" err="1">
                <a:solidFill>
                  <a:srgbClr val="FFFF00"/>
                </a:solidFill>
              </a:rPr>
              <a:t>kyeo</a:t>
            </a:r>
            <a:endParaRPr lang="en-US" sz="8000" dirty="0">
              <a:solidFill>
                <a:srgbClr val="FFFF00"/>
              </a:solidFill>
            </a:endParaRPr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AD00E3BA-147E-4659-8516-65FEA1DFB4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71196" y="2934666"/>
            <a:ext cx="1913907" cy="1797913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1D590C04-7EAF-47A8-A085-A8AD965C5E3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70509" y="2599726"/>
            <a:ext cx="2250982" cy="2467791"/>
          </a:xfrm>
          <a:prstGeom prst="rect">
            <a:avLst/>
          </a:prstGeom>
        </p:spPr>
      </p:pic>
      <p:sp>
        <p:nvSpPr>
          <p:cNvPr id="24" name="직사각형 6">
            <a:extLst>
              <a:ext uri="{FF2B5EF4-FFF2-40B4-BE49-F238E27FC236}">
                <a16:creationId xmlns:a16="http://schemas.microsoft.com/office/drawing/2014/main" id="{DD6EAD39-D18A-4BBD-B919-F0D8B83EDED4}"/>
              </a:ext>
            </a:extLst>
          </p:cNvPr>
          <p:cNvSpPr/>
          <p:nvPr/>
        </p:nvSpPr>
        <p:spPr>
          <a:xfrm>
            <a:off x="3811336" y="682515"/>
            <a:ext cx="946484" cy="934089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ㅕ</a:t>
            </a:r>
          </a:p>
        </p:txBody>
      </p:sp>
    </p:spTree>
    <p:extLst>
      <p:ext uri="{BB962C8B-B14F-4D97-AF65-F5344CB8AC3E}">
        <p14:creationId xmlns:p14="http://schemas.microsoft.com/office/powerpoint/2010/main" val="131784750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3" dur="2000" fill="hold"/>
                                        <p:tgtEl>
                                          <p:spTgt spid="2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24" grpId="0" animBg="1"/>
      <p:bldP spid="24" grpId="1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316831" y="694549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ㅏ</a:t>
            </a:r>
          </a:p>
        </p:txBody>
      </p:sp>
      <p:sp>
        <p:nvSpPr>
          <p:cNvPr id="5" name="직사각형 4"/>
          <p:cNvSpPr/>
          <p:nvPr/>
        </p:nvSpPr>
        <p:spPr>
          <a:xfrm>
            <a:off x="1481666" y="694549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ㅑ</a:t>
            </a:r>
          </a:p>
        </p:txBody>
      </p:sp>
      <p:sp>
        <p:nvSpPr>
          <p:cNvPr id="6" name="직사각형 5"/>
          <p:cNvSpPr/>
          <p:nvPr/>
        </p:nvSpPr>
        <p:spPr>
          <a:xfrm>
            <a:off x="2646501" y="694549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ㅓ</a:t>
            </a:r>
          </a:p>
        </p:txBody>
      </p:sp>
      <p:sp>
        <p:nvSpPr>
          <p:cNvPr id="7" name="직사각형 6"/>
          <p:cNvSpPr/>
          <p:nvPr/>
        </p:nvSpPr>
        <p:spPr>
          <a:xfrm>
            <a:off x="3811336" y="694549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ㅕ</a:t>
            </a:r>
          </a:p>
        </p:txBody>
      </p:sp>
      <p:sp>
        <p:nvSpPr>
          <p:cNvPr id="8" name="직사각형 7"/>
          <p:cNvSpPr/>
          <p:nvPr/>
        </p:nvSpPr>
        <p:spPr>
          <a:xfrm>
            <a:off x="4976171" y="681986"/>
            <a:ext cx="946484" cy="93408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ㅗ</a:t>
            </a:r>
          </a:p>
        </p:txBody>
      </p:sp>
      <p:sp>
        <p:nvSpPr>
          <p:cNvPr id="9" name="직사각형 8"/>
          <p:cNvSpPr/>
          <p:nvPr/>
        </p:nvSpPr>
        <p:spPr>
          <a:xfrm>
            <a:off x="7305841" y="694549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ㅜ</a:t>
            </a:r>
          </a:p>
        </p:txBody>
      </p:sp>
      <p:sp>
        <p:nvSpPr>
          <p:cNvPr id="10" name="직사각형 9"/>
          <p:cNvSpPr/>
          <p:nvPr/>
        </p:nvSpPr>
        <p:spPr>
          <a:xfrm>
            <a:off x="6141006" y="694549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ㅛ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891F0746-7932-49D6-951E-3CE12A33562A}"/>
              </a:ext>
            </a:extLst>
          </p:cNvPr>
          <p:cNvSpPr txBox="1"/>
          <p:nvPr/>
        </p:nvSpPr>
        <p:spPr>
          <a:xfrm>
            <a:off x="0" y="0"/>
            <a:ext cx="7924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/>
              <a:t>“</a:t>
            </a:r>
            <a:r>
              <a:rPr lang="ko-KR" altLang="en-US" dirty="0"/>
              <a:t>ㅋ</a:t>
            </a:r>
            <a:r>
              <a:rPr lang="en-US" altLang="ko-KR" dirty="0"/>
              <a:t>”</a:t>
            </a:r>
            <a:r>
              <a:rPr lang="ko-KR" altLang="en-US" dirty="0"/>
              <a:t>이 기본 모음을 만나 글자를 만들어요</a:t>
            </a:r>
            <a:r>
              <a:rPr lang="en-US" altLang="ko-KR" dirty="0"/>
              <a:t>.</a:t>
            </a:r>
            <a:r>
              <a:rPr lang="ko-KR" altLang="en-US" dirty="0"/>
              <a:t> 그 위치를 생각해 봐요</a:t>
            </a:r>
            <a:r>
              <a:rPr lang="en-US" altLang="ko-KR" dirty="0"/>
              <a:t>.</a:t>
            </a:r>
            <a:endParaRPr lang="en-US" dirty="0"/>
          </a:p>
        </p:txBody>
      </p:sp>
      <p:sp>
        <p:nvSpPr>
          <p:cNvPr id="19" name="Google Shape;182;p29">
            <a:extLst>
              <a:ext uri="{FF2B5EF4-FFF2-40B4-BE49-F238E27FC236}">
                <a16:creationId xmlns:a16="http://schemas.microsoft.com/office/drawing/2014/main" id="{A08412BB-3FC0-4964-9280-4B6482AEF714}"/>
              </a:ext>
            </a:extLst>
          </p:cNvPr>
          <p:cNvSpPr txBox="1"/>
          <p:nvPr/>
        </p:nvSpPr>
        <p:spPr>
          <a:xfrm>
            <a:off x="0" y="6190296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</a:t>
            </a:r>
            <a:r>
              <a:rPr kumimoji="0" lang="en-US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k</a:t>
            </a: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0" name="직사각형 8">
            <a:extLst>
              <a:ext uri="{FF2B5EF4-FFF2-40B4-BE49-F238E27FC236}">
                <a16:creationId xmlns:a16="http://schemas.microsoft.com/office/drawing/2014/main" id="{C79F1EE6-B493-4350-9B0E-5FA631CB1AB1}"/>
              </a:ext>
            </a:extLst>
          </p:cNvPr>
          <p:cNvSpPr/>
          <p:nvPr/>
        </p:nvSpPr>
        <p:spPr>
          <a:xfrm>
            <a:off x="8470676" y="694549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ㅠ</a:t>
            </a:r>
          </a:p>
        </p:txBody>
      </p:sp>
      <p:sp>
        <p:nvSpPr>
          <p:cNvPr id="21" name="직사각형 8">
            <a:extLst>
              <a:ext uri="{FF2B5EF4-FFF2-40B4-BE49-F238E27FC236}">
                <a16:creationId xmlns:a16="http://schemas.microsoft.com/office/drawing/2014/main" id="{4F6909B9-B96A-41D2-9116-184C3AE72025}"/>
              </a:ext>
            </a:extLst>
          </p:cNvPr>
          <p:cNvSpPr/>
          <p:nvPr/>
        </p:nvSpPr>
        <p:spPr>
          <a:xfrm>
            <a:off x="9635511" y="682517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ㅡ</a:t>
            </a:r>
          </a:p>
        </p:txBody>
      </p:sp>
      <p:sp>
        <p:nvSpPr>
          <p:cNvPr id="22" name="직사각형 8">
            <a:extLst>
              <a:ext uri="{FF2B5EF4-FFF2-40B4-BE49-F238E27FC236}">
                <a16:creationId xmlns:a16="http://schemas.microsoft.com/office/drawing/2014/main" id="{A702DA91-371F-4575-BB2A-F095DDC71991}"/>
              </a:ext>
            </a:extLst>
          </p:cNvPr>
          <p:cNvSpPr/>
          <p:nvPr/>
        </p:nvSpPr>
        <p:spPr>
          <a:xfrm>
            <a:off x="10800347" y="682516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ㅣ</a:t>
            </a:r>
          </a:p>
        </p:txBody>
      </p:sp>
      <p:sp>
        <p:nvSpPr>
          <p:cNvPr id="17" name="Speech Bubble: Oval 16">
            <a:extLst>
              <a:ext uri="{FF2B5EF4-FFF2-40B4-BE49-F238E27FC236}">
                <a16:creationId xmlns:a16="http://schemas.microsoft.com/office/drawing/2014/main" id="{71E0C6A1-1936-45BF-AF6E-BF447443CEEF}"/>
              </a:ext>
            </a:extLst>
          </p:cNvPr>
          <p:cNvSpPr/>
          <p:nvPr/>
        </p:nvSpPr>
        <p:spPr>
          <a:xfrm>
            <a:off x="7995651" y="2163845"/>
            <a:ext cx="2381251" cy="1461117"/>
          </a:xfrm>
          <a:prstGeom prst="wedgeEllipseCallout">
            <a:avLst>
              <a:gd name="adj1" fmla="val -63463"/>
              <a:gd name="adj2" fmla="val 29461"/>
            </a:avLst>
          </a:prstGeom>
          <a:solidFill>
            <a:schemeClr val="tx1">
              <a:lumMod val="50000"/>
              <a:lumOff val="50000"/>
            </a:schemeClr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0" dirty="0">
                <a:solidFill>
                  <a:srgbClr val="FFD243"/>
                </a:solidFill>
              </a:rPr>
              <a:t>ko</a:t>
            </a:r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7AF55FFC-A8F9-484B-86ED-6FED8BA50D1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71196" y="2934666"/>
            <a:ext cx="1913907" cy="1797913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2528A79C-5F59-41A9-B027-066D0906D0D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86660" y="2551333"/>
            <a:ext cx="2671989" cy="2147257"/>
          </a:xfrm>
          <a:prstGeom prst="rect">
            <a:avLst/>
          </a:prstGeom>
        </p:spPr>
      </p:pic>
      <p:sp>
        <p:nvSpPr>
          <p:cNvPr id="23" name="직사각형 7">
            <a:extLst>
              <a:ext uri="{FF2B5EF4-FFF2-40B4-BE49-F238E27FC236}">
                <a16:creationId xmlns:a16="http://schemas.microsoft.com/office/drawing/2014/main" id="{14D2C0FA-524E-4326-9E85-168281124B74}"/>
              </a:ext>
            </a:extLst>
          </p:cNvPr>
          <p:cNvSpPr/>
          <p:nvPr/>
        </p:nvSpPr>
        <p:spPr>
          <a:xfrm>
            <a:off x="4976171" y="694549"/>
            <a:ext cx="946484" cy="934089"/>
          </a:xfrm>
          <a:prstGeom prst="rect">
            <a:avLst/>
          </a:prstGeom>
          <a:solidFill>
            <a:srgbClr val="FFD243"/>
          </a:soli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ㅗ</a:t>
            </a:r>
          </a:p>
        </p:txBody>
      </p:sp>
    </p:spTree>
    <p:extLst>
      <p:ext uri="{BB962C8B-B14F-4D97-AF65-F5344CB8AC3E}">
        <p14:creationId xmlns:p14="http://schemas.microsoft.com/office/powerpoint/2010/main" val="238339206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2000" fill="hold"/>
                                        <p:tgtEl>
                                          <p:spTgt spid="2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23" grpId="0" animBg="1"/>
      <p:bldP spid="23" grpId="1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직사각형 9">
            <a:extLst>
              <a:ext uri="{FF2B5EF4-FFF2-40B4-BE49-F238E27FC236}">
                <a16:creationId xmlns:a16="http://schemas.microsoft.com/office/drawing/2014/main" id="{F4E47E0C-C035-4878-9E75-5606DF0365C8}"/>
              </a:ext>
            </a:extLst>
          </p:cNvPr>
          <p:cNvSpPr/>
          <p:nvPr/>
        </p:nvSpPr>
        <p:spPr>
          <a:xfrm>
            <a:off x="6141006" y="694549"/>
            <a:ext cx="946484" cy="93408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ㅛ</a:t>
            </a:r>
          </a:p>
        </p:txBody>
      </p:sp>
      <p:sp>
        <p:nvSpPr>
          <p:cNvPr id="4" name="직사각형 3"/>
          <p:cNvSpPr/>
          <p:nvPr/>
        </p:nvSpPr>
        <p:spPr>
          <a:xfrm>
            <a:off x="316831" y="694549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ㅏ</a:t>
            </a:r>
          </a:p>
        </p:txBody>
      </p:sp>
      <p:sp>
        <p:nvSpPr>
          <p:cNvPr id="5" name="직사각형 4"/>
          <p:cNvSpPr/>
          <p:nvPr/>
        </p:nvSpPr>
        <p:spPr>
          <a:xfrm>
            <a:off x="1481666" y="694549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ㅑ</a:t>
            </a:r>
          </a:p>
        </p:txBody>
      </p:sp>
      <p:sp>
        <p:nvSpPr>
          <p:cNvPr id="6" name="직사각형 5"/>
          <p:cNvSpPr/>
          <p:nvPr/>
        </p:nvSpPr>
        <p:spPr>
          <a:xfrm>
            <a:off x="2646501" y="694549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ㅓ</a:t>
            </a:r>
          </a:p>
        </p:txBody>
      </p:sp>
      <p:sp>
        <p:nvSpPr>
          <p:cNvPr id="7" name="직사각형 6"/>
          <p:cNvSpPr/>
          <p:nvPr/>
        </p:nvSpPr>
        <p:spPr>
          <a:xfrm>
            <a:off x="3811336" y="694549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ㅕ</a:t>
            </a:r>
          </a:p>
        </p:txBody>
      </p:sp>
      <p:sp>
        <p:nvSpPr>
          <p:cNvPr id="8" name="직사각형 7"/>
          <p:cNvSpPr/>
          <p:nvPr/>
        </p:nvSpPr>
        <p:spPr>
          <a:xfrm>
            <a:off x="4976171" y="694549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ㅗ</a:t>
            </a:r>
          </a:p>
        </p:txBody>
      </p:sp>
      <p:sp>
        <p:nvSpPr>
          <p:cNvPr id="9" name="직사각형 8"/>
          <p:cNvSpPr/>
          <p:nvPr/>
        </p:nvSpPr>
        <p:spPr>
          <a:xfrm>
            <a:off x="7305841" y="694549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ㅜ</a:t>
            </a:r>
          </a:p>
        </p:txBody>
      </p:sp>
      <p:sp>
        <p:nvSpPr>
          <p:cNvPr id="10" name="직사각형 9"/>
          <p:cNvSpPr/>
          <p:nvPr/>
        </p:nvSpPr>
        <p:spPr>
          <a:xfrm>
            <a:off x="6141006" y="694549"/>
            <a:ext cx="946484" cy="934089"/>
          </a:xfrm>
          <a:prstGeom prst="rect">
            <a:avLst/>
          </a:prstGeom>
          <a:solidFill>
            <a:srgbClr val="FFD243"/>
          </a:solidFill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ㅛ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891F0746-7932-49D6-951E-3CE12A33562A}"/>
              </a:ext>
            </a:extLst>
          </p:cNvPr>
          <p:cNvSpPr txBox="1"/>
          <p:nvPr/>
        </p:nvSpPr>
        <p:spPr>
          <a:xfrm>
            <a:off x="0" y="0"/>
            <a:ext cx="7924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/>
              <a:t>“</a:t>
            </a:r>
            <a:r>
              <a:rPr lang="ko-KR" altLang="en-US" dirty="0"/>
              <a:t>ㅋ</a:t>
            </a:r>
            <a:r>
              <a:rPr lang="en-US" altLang="ko-KR" dirty="0"/>
              <a:t>”</a:t>
            </a:r>
            <a:r>
              <a:rPr lang="ko-KR" altLang="en-US" dirty="0"/>
              <a:t>이 기본 모음을 만나 글자를 만들어요</a:t>
            </a:r>
            <a:r>
              <a:rPr lang="en-US" altLang="ko-KR" dirty="0"/>
              <a:t>.</a:t>
            </a:r>
            <a:r>
              <a:rPr lang="ko-KR" altLang="en-US" dirty="0"/>
              <a:t> 그 위치를 생각해 봐요</a:t>
            </a:r>
            <a:r>
              <a:rPr lang="en-US" altLang="ko-KR" dirty="0"/>
              <a:t>.</a:t>
            </a:r>
            <a:endParaRPr lang="en-US" dirty="0"/>
          </a:p>
        </p:txBody>
      </p:sp>
      <p:sp>
        <p:nvSpPr>
          <p:cNvPr id="19" name="Google Shape;182;p29">
            <a:extLst>
              <a:ext uri="{FF2B5EF4-FFF2-40B4-BE49-F238E27FC236}">
                <a16:creationId xmlns:a16="http://schemas.microsoft.com/office/drawing/2014/main" id="{A08412BB-3FC0-4964-9280-4B6482AEF714}"/>
              </a:ext>
            </a:extLst>
          </p:cNvPr>
          <p:cNvSpPr txBox="1"/>
          <p:nvPr/>
        </p:nvSpPr>
        <p:spPr>
          <a:xfrm>
            <a:off x="0" y="6190296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</a:t>
            </a:r>
            <a:r>
              <a:rPr kumimoji="0" lang="en-US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k</a:t>
            </a: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0" name="직사각형 8">
            <a:extLst>
              <a:ext uri="{FF2B5EF4-FFF2-40B4-BE49-F238E27FC236}">
                <a16:creationId xmlns:a16="http://schemas.microsoft.com/office/drawing/2014/main" id="{C79F1EE6-B493-4350-9B0E-5FA631CB1AB1}"/>
              </a:ext>
            </a:extLst>
          </p:cNvPr>
          <p:cNvSpPr/>
          <p:nvPr/>
        </p:nvSpPr>
        <p:spPr>
          <a:xfrm>
            <a:off x="8470676" y="694549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ㅠ</a:t>
            </a:r>
          </a:p>
        </p:txBody>
      </p:sp>
      <p:sp>
        <p:nvSpPr>
          <p:cNvPr id="21" name="직사각형 8">
            <a:extLst>
              <a:ext uri="{FF2B5EF4-FFF2-40B4-BE49-F238E27FC236}">
                <a16:creationId xmlns:a16="http://schemas.microsoft.com/office/drawing/2014/main" id="{4F6909B9-B96A-41D2-9116-184C3AE72025}"/>
              </a:ext>
            </a:extLst>
          </p:cNvPr>
          <p:cNvSpPr/>
          <p:nvPr/>
        </p:nvSpPr>
        <p:spPr>
          <a:xfrm>
            <a:off x="9635511" y="682517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ㅡ</a:t>
            </a:r>
          </a:p>
        </p:txBody>
      </p:sp>
      <p:sp>
        <p:nvSpPr>
          <p:cNvPr id="22" name="직사각형 8">
            <a:extLst>
              <a:ext uri="{FF2B5EF4-FFF2-40B4-BE49-F238E27FC236}">
                <a16:creationId xmlns:a16="http://schemas.microsoft.com/office/drawing/2014/main" id="{A702DA91-371F-4575-BB2A-F095DDC71991}"/>
              </a:ext>
            </a:extLst>
          </p:cNvPr>
          <p:cNvSpPr/>
          <p:nvPr/>
        </p:nvSpPr>
        <p:spPr>
          <a:xfrm>
            <a:off x="10800347" y="682516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ㅣ</a:t>
            </a:r>
          </a:p>
        </p:txBody>
      </p:sp>
      <p:sp>
        <p:nvSpPr>
          <p:cNvPr id="16" name="Speech Bubble: Oval 15">
            <a:extLst>
              <a:ext uri="{FF2B5EF4-FFF2-40B4-BE49-F238E27FC236}">
                <a16:creationId xmlns:a16="http://schemas.microsoft.com/office/drawing/2014/main" id="{E8BA9B26-94D5-45C0-8727-6EFA6BC17C06}"/>
              </a:ext>
            </a:extLst>
          </p:cNvPr>
          <p:cNvSpPr/>
          <p:nvPr/>
        </p:nvSpPr>
        <p:spPr>
          <a:xfrm>
            <a:off x="7995652" y="2163845"/>
            <a:ext cx="3020692" cy="1461117"/>
          </a:xfrm>
          <a:prstGeom prst="wedgeEllipseCallout">
            <a:avLst>
              <a:gd name="adj1" fmla="val -63463"/>
              <a:gd name="adj2" fmla="val 29461"/>
            </a:avLst>
          </a:prstGeom>
          <a:solidFill>
            <a:schemeClr val="tx1">
              <a:lumMod val="50000"/>
              <a:lumOff val="50000"/>
            </a:schemeClr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0" dirty="0" err="1">
                <a:solidFill>
                  <a:srgbClr val="FFD243"/>
                </a:solidFill>
              </a:rPr>
              <a:t>kyo</a:t>
            </a:r>
            <a:endParaRPr lang="en-US" sz="8000" dirty="0">
              <a:solidFill>
                <a:srgbClr val="FFD243"/>
              </a:solidFill>
            </a:endParaRPr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A0F8A415-78A7-4E8C-ADB6-1513B9173E1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71196" y="2934666"/>
            <a:ext cx="1913907" cy="1797913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4F57EB94-EE4B-43EC-B29F-FB43ACE11C3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21884" y="2749765"/>
            <a:ext cx="2638244" cy="2181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023924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3" dur="2000" fill="hold"/>
                                        <p:tgtEl>
                                          <p:spTgt spid="1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0" grpId="1" animBg="1"/>
      <p:bldP spid="16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316831" y="694549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ㅏ</a:t>
            </a:r>
          </a:p>
        </p:txBody>
      </p:sp>
      <p:sp>
        <p:nvSpPr>
          <p:cNvPr id="5" name="직사각형 4"/>
          <p:cNvSpPr/>
          <p:nvPr/>
        </p:nvSpPr>
        <p:spPr>
          <a:xfrm>
            <a:off x="1481666" y="694549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ㅑ</a:t>
            </a:r>
          </a:p>
        </p:txBody>
      </p:sp>
      <p:sp>
        <p:nvSpPr>
          <p:cNvPr id="6" name="직사각형 5"/>
          <p:cNvSpPr/>
          <p:nvPr/>
        </p:nvSpPr>
        <p:spPr>
          <a:xfrm>
            <a:off x="2646501" y="694549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ㅓ</a:t>
            </a:r>
          </a:p>
        </p:txBody>
      </p:sp>
      <p:sp>
        <p:nvSpPr>
          <p:cNvPr id="7" name="직사각형 6"/>
          <p:cNvSpPr/>
          <p:nvPr/>
        </p:nvSpPr>
        <p:spPr>
          <a:xfrm>
            <a:off x="3811336" y="694549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ㅕ</a:t>
            </a:r>
          </a:p>
        </p:txBody>
      </p:sp>
      <p:sp>
        <p:nvSpPr>
          <p:cNvPr id="8" name="직사각형 7"/>
          <p:cNvSpPr/>
          <p:nvPr/>
        </p:nvSpPr>
        <p:spPr>
          <a:xfrm>
            <a:off x="4976171" y="694549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ㅗ</a:t>
            </a:r>
          </a:p>
        </p:txBody>
      </p:sp>
      <p:sp>
        <p:nvSpPr>
          <p:cNvPr id="9" name="직사각형 8"/>
          <p:cNvSpPr/>
          <p:nvPr/>
        </p:nvSpPr>
        <p:spPr>
          <a:xfrm>
            <a:off x="7305841" y="694549"/>
            <a:ext cx="946484" cy="93408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ㅜ</a:t>
            </a:r>
          </a:p>
        </p:txBody>
      </p:sp>
      <p:sp>
        <p:nvSpPr>
          <p:cNvPr id="10" name="직사각형 9"/>
          <p:cNvSpPr/>
          <p:nvPr/>
        </p:nvSpPr>
        <p:spPr>
          <a:xfrm>
            <a:off x="6141006" y="694549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ㅛ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891F0746-7932-49D6-951E-3CE12A33562A}"/>
              </a:ext>
            </a:extLst>
          </p:cNvPr>
          <p:cNvSpPr txBox="1"/>
          <p:nvPr/>
        </p:nvSpPr>
        <p:spPr>
          <a:xfrm>
            <a:off x="0" y="0"/>
            <a:ext cx="7924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/>
              <a:t>“</a:t>
            </a:r>
            <a:r>
              <a:rPr lang="ko-KR" altLang="en-US" dirty="0"/>
              <a:t>ㅋ</a:t>
            </a:r>
            <a:r>
              <a:rPr lang="en-US" altLang="ko-KR" dirty="0"/>
              <a:t>”</a:t>
            </a:r>
            <a:r>
              <a:rPr lang="ko-KR" altLang="en-US" dirty="0"/>
              <a:t>이 기본 모음을 만나 글자를 만들어요</a:t>
            </a:r>
            <a:r>
              <a:rPr lang="en-US" altLang="ko-KR" dirty="0"/>
              <a:t>.</a:t>
            </a:r>
            <a:r>
              <a:rPr lang="ko-KR" altLang="en-US" dirty="0"/>
              <a:t> 그 위치를 생각해 봐요</a:t>
            </a:r>
            <a:r>
              <a:rPr lang="en-US" altLang="ko-KR" dirty="0"/>
              <a:t>.</a:t>
            </a:r>
            <a:endParaRPr lang="en-US" dirty="0"/>
          </a:p>
        </p:txBody>
      </p:sp>
      <p:sp>
        <p:nvSpPr>
          <p:cNvPr id="19" name="Google Shape;182;p29">
            <a:extLst>
              <a:ext uri="{FF2B5EF4-FFF2-40B4-BE49-F238E27FC236}">
                <a16:creationId xmlns:a16="http://schemas.microsoft.com/office/drawing/2014/main" id="{A08412BB-3FC0-4964-9280-4B6482AEF714}"/>
              </a:ext>
            </a:extLst>
          </p:cNvPr>
          <p:cNvSpPr txBox="1"/>
          <p:nvPr/>
        </p:nvSpPr>
        <p:spPr>
          <a:xfrm>
            <a:off x="0" y="6190296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</a:t>
            </a:r>
            <a:r>
              <a:rPr kumimoji="0" lang="en-US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k</a:t>
            </a: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0" name="직사각형 8">
            <a:extLst>
              <a:ext uri="{FF2B5EF4-FFF2-40B4-BE49-F238E27FC236}">
                <a16:creationId xmlns:a16="http://schemas.microsoft.com/office/drawing/2014/main" id="{C79F1EE6-B493-4350-9B0E-5FA631CB1AB1}"/>
              </a:ext>
            </a:extLst>
          </p:cNvPr>
          <p:cNvSpPr/>
          <p:nvPr/>
        </p:nvSpPr>
        <p:spPr>
          <a:xfrm>
            <a:off x="8470676" y="694549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ㅠ</a:t>
            </a:r>
          </a:p>
        </p:txBody>
      </p:sp>
      <p:sp>
        <p:nvSpPr>
          <p:cNvPr id="21" name="직사각형 8">
            <a:extLst>
              <a:ext uri="{FF2B5EF4-FFF2-40B4-BE49-F238E27FC236}">
                <a16:creationId xmlns:a16="http://schemas.microsoft.com/office/drawing/2014/main" id="{4F6909B9-B96A-41D2-9116-184C3AE72025}"/>
              </a:ext>
            </a:extLst>
          </p:cNvPr>
          <p:cNvSpPr/>
          <p:nvPr/>
        </p:nvSpPr>
        <p:spPr>
          <a:xfrm>
            <a:off x="9635511" y="682517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ㅡ</a:t>
            </a:r>
          </a:p>
        </p:txBody>
      </p:sp>
      <p:sp>
        <p:nvSpPr>
          <p:cNvPr id="22" name="직사각형 8">
            <a:extLst>
              <a:ext uri="{FF2B5EF4-FFF2-40B4-BE49-F238E27FC236}">
                <a16:creationId xmlns:a16="http://schemas.microsoft.com/office/drawing/2014/main" id="{A702DA91-371F-4575-BB2A-F095DDC71991}"/>
              </a:ext>
            </a:extLst>
          </p:cNvPr>
          <p:cNvSpPr/>
          <p:nvPr/>
        </p:nvSpPr>
        <p:spPr>
          <a:xfrm>
            <a:off x="10800347" y="682516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ㅣ</a:t>
            </a:r>
          </a:p>
        </p:txBody>
      </p:sp>
      <p:sp>
        <p:nvSpPr>
          <p:cNvPr id="17" name="Speech Bubble: Oval 16">
            <a:extLst>
              <a:ext uri="{FF2B5EF4-FFF2-40B4-BE49-F238E27FC236}">
                <a16:creationId xmlns:a16="http://schemas.microsoft.com/office/drawing/2014/main" id="{038D31D5-8FD3-4784-8E1C-ADF4C6485751}"/>
              </a:ext>
            </a:extLst>
          </p:cNvPr>
          <p:cNvSpPr/>
          <p:nvPr/>
        </p:nvSpPr>
        <p:spPr>
          <a:xfrm>
            <a:off x="7995651" y="2163845"/>
            <a:ext cx="2438399" cy="1461117"/>
          </a:xfrm>
          <a:prstGeom prst="wedgeEllipseCallout">
            <a:avLst>
              <a:gd name="adj1" fmla="val -63463"/>
              <a:gd name="adj2" fmla="val 29461"/>
            </a:avLst>
          </a:prstGeom>
          <a:solidFill>
            <a:schemeClr val="tx1">
              <a:lumMod val="50000"/>
              <a:lumOff val="50000"/>
            </a:schemeClr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0" dirty="0" err="1">
                <a:solidFill>
                  <a:srgbClr val="FFD243"/>
                </a:solidFill>
              </a:rPr>
              <a:t>ku</a:t>
            </a:r>
            <a:endParaRPr lang="en-US" sz="8000" dirty="0">
              <a:solidFill>
                <a:srgbClr val="FFD243"/>
              </a:solidFill>
            </a:endParaRPr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35B43656-2CD2-4561-ACCC-BC7C8B2FD8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71196" y="2934666"/>
            <a:ext cx="1913907" cy="1797913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C26872E3-7C43-4D61-BDBE-877F7A1D22A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26681" y="2539995"/>
            <a:ext cx="2628649" cy="2587253"/>
          </a:xfrm>
          <a:prstGeom prst="rect">
            <a:avLst/>
          </a:prstGeom>
        </p:spPr>
      </p:pic>
      <p:sp>
        <p:nvSpPr>
          <p:cNvPr id="23" name="직사각형 8">
            <a:extLst>
              <a:ext uri="{FF2B5EF4-FFF2-40B4-BE49-F238E27FC236}">
                <a16:creationId xmlns:a16="http://schemas.microsoft.com/office/drawing/2014/main" id="{FFF92BDC-B1B9-4461-939C-5184F3DA26EE}"/>
              </a:ext>
            </a:extLst>
          </p:cNvPr>
          <p:cNvSpPr/>
          <p:nvPr/>
        </p:nvSpPr>
        <p:spPr>
          <a:xfrm>
            <a:off x="7305841" y="694548"/>
            <a:ext cx="946484" cy="934089"/>
          </a:xfrm>
          <a:prstGeom prst="rect">
            <a:avLst/>
          </a:prstGeom>
          <a:solidFill>
            <a:srgbClr val="FFD243"/>
          </a:solidFill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ㅜ</a:t>
            </a:r>
          </a:p>
        </p:txBody>
      </p:sp>
    </p:spTree>
    <p:extLst>
      <p:ext uri="{BB962C8B-B14F-4D97-AF65-F5344CB8AC3E}">
        <p14:creationId xmlns:p14="http://schemas.microsoft.com/office/powerpoint/2010/main" val="429474834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3" dur="2000" fill="hold"/>
                                        <p:tgtEl>
                                          <p:spTgt spid="2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23" grpId="0" animBg="1"/>
      <p:bldP spid="23" grpId="1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316831" y="694549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ㅏ</a:t>
            </a:r>
          </a:p>
        </p:txBody>
      </p:sp>
      <p:sp>
        <p:nvSpPr>
          <p:cNvPr id="5" name="직사각형 4"/>
          <p:cNvSpPr/>
          <p:nvPr/>
        </p:nvSpPr>
        <p:spPr>
          <a:xfrm>
            <a:off x="1481666" y="694549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ㅑ</a:t>
            </a:r>
          </a:p>
        </p:txBody>
      </p:sp>
      <p:sp>
        <p:nvSpPr>
          <p:cNvPr id="6" name="직사각형 5"/>
          <p:cNvSpPr/>
          <p:nvPr/>
        </p:nvSpPr>
        <p:spPr>
          <a:xfrm>
            <a:off x="2646501" y="694549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ㅓ</a:t>
            </a:r>
          </a:p>
        </p:txBody>
      </p:sp>
      <p:sp>
        <p:nvSpPr>
          <p:cNvPr id="7" name="직사각형 6"/>
          <p:cNvSpPr/>
          <p:nvPr/>
        </p:nvSpPr>
        <p:spPr>
          <a:xfrm>
            <a:off x="3811336" y="694549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ㅕ</a:t>
            </a:r>
          </a:p>
        </p:txBody>
      </p:sp>
      <p:sp>
        <p:nvSpPr>
          <p:cNvPr id="8" name="직사각형 7"/>
          <p:cNvSpPr/>
          <p:nvPr/>
        </p:nvSpPr>
        <p:spPr>
          <a:xfrm>
            <a:off x="4976171" y="694549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ㅗ</a:t>
            </a:r>
          </a:p>
        </p:txBody>
      </p:sp>
      <p:sp>
        <p:nvSpPr>
          <p:cNvPr id="9" name="직사각형 8"/>
          <p:cNvSpPr/>
          <p:nvPr/>
        </p:nvSpPr>
        <p:spPr>
          <a:xfrm>
            <a:off x="7305841" y="694549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ㅜ</a:t>
            </a:r>
          </a:p>
        </p:txBody>
      </p:sp>
      <p:sp>
        <p:nvSpPr>
          <p:cNvPr id="10" name="직사각형 9"/>
          <p:cNvSpPr/>
          <p:nvPr/>
        </p:nvSpPr>
        <p:spPr>
          <a:xfrm>
            <a:off x="6141006" y="694549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ㅛ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891F0746-7932-49D6-951E-3CE12A33562A}"/>
              </a:ext>
            </a:extLst>
          </p:cNvPr>
          <p:cNvSpPr txBox="1"/>
          <p:nvPr/>
        </p:nvSpPr>
        <p:spPr>
          <a:xfrm>
            <a:off x="0" y="0"/>
            <a:ext cx="7924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/>
              <a:t>“</a:t>
            </a:r>
            <a:r>
              <a:rPr lang="ko-KR" altLang="en-US" dirty="0"/>
              <a:t>ㅋ</a:t>
            </a:r>
            <a:r>
              <a:rPr lang="en-US" altLang="ko-KR" dirty="0"/>
              <a:t>”</a:t>
            </a:r>
            <a:r>
              <a:rPr lang="ko-KR" altLang="en-US" dirty="0"/>
              <a:t>이 기본 모음을 만나 글자를 만들어요</a:t>
            </a:r>
            <a:r>
              <a:rPr lang="en-US" altLang="ko-KR" dirty="0"/>
              <a:t>.</a:t>
            </a:r>
            <a:r>
              <a:rPr lang="ko-KR" altLang="en-US" dirty="0"/>
              <a:t> 그 위치를 생각해 봐요</a:t>
            </a:r>
            <a:r>
              <a:rPr lang="en-US" altLang="ko-KR" dirty="0"/>
              <a:t>.</a:t>
            </a:r>
            <a:endParaRPr lang="en-US" dirty="0"/>
          </a:p>
        </p:txBody>
      </p:sp>
      <p:sp>
        <p:nvSpPr>
          <p:cNvPr id="19" name="Google Shape;182;p29">
            <a:extLst>
              <a:ext uri="{FF2B5EF4-FFF2-40B4-BE49-F238E27FC236}">
                <a16:creationId xmlns:a16="http://schemas.microsoft.com/office/drawing/2014/main" id="{A08412BB-3FC0-4964-9280-4B6482AEF714}"/>
              </a:ext>
            </a:extLst>
          </p:cNvPr>
          <p:cNvSpPr txBox="1"/>
          <p:nvPr/>
        </p:nvSpPr>
        <p:spPr>
          <a:xfrm>
            <a:off x="0" y="6190296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</a:t>
            </a:r>
            <a:r>
              <a:rPr kumimoji="0" lang="en-US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k</a:t>
            </a: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0" name="직사각형 8">
            <a:extLst>
              <a:ext uri="{FF2B5EF4-FFF2-40B4-BE49-F238E27FC236}">
                <a16:creationId xmlns:a16="http://schemas.microsoft.com/office/drawing/2014/main" id="{C79F1EE6-B493-4350-9B0E-5FA631CB1AB1}"/>
              </a:ext>
            </a:extLst>
          </p:cNvPr>
          <p:cNvSpPr/>
          <p:nvPr/>
        </p:nvSpPr>
        <p:spPr>
          <a:xfrm>
            <a:off x="8470676" y="694549"/>
            <a:ext cx="946484" cy="93408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ㅠ</a:t>
            </a:r>
          </a:p>
        </p:txBody>
      </p:sp>
      <p:sp>
        <p:nvSpPr>
          <p:cNvPr id="21" name="직사각형 8">
            <a:extLst>
              <a:ext uri="{FF2B5EF4-FFF2-40B4-BE49-F238E27FC236}">
                <a16:creationId xmlns:a16="http://schemas.microsoft.com/office/drawing/2014/main" id="{4F6909B9-B96A-41D2-9116-184C3AE72025}"/>
              </a:ext>
            </a:extLst>
          </p:cNvPr>
          <p:cNvSpPr/>
          <p:nvPr/>
        </p:nvSpPr>
        <p:spPr>
          <a:xfrm>
            <a:off x="9635511" y="682517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ㅡ</a:t>
            </a:r>
          </a:p>
        </p:txBody>
      </p:sp>
      <p:sp>
        <p:nvSpPr>
          <p:cNvPr id="22" name="직사각형 8">
            <a:extLst>
              <a:ext uri="{FF2B5EF4-FFF2-40B4-BE49-F238E27FC236}">
                <a16:creationId xmlns:a16="http://schemas.microsoft.com/office/drawing/2014/main" id="{A702DA91-371F-4575-BB2A-F095DDC71991}"/>
              </a:ext>
            </a:extLst>
          </p:cNvPr>
          <p:cNvSpPr/>
          <p:nvPr/>
        </p:nvSpPr>
        <p:spPr>
          <a:xfrm>
            <a:off x="10800347" y="682516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ㅣ</a:t>
            </a:r>
          </a:p>
        </p:txBody>
      </p:sp>
      <p:sp>
        <p:nvSpPr>
          <p:cNvPr id="16" name="Speech Bubble: Oval 15">
            <a:extLst>
              <a:ext uri="{FF2B5EF4-FFF2-40B4-BE49-F238E27FC236}">
                <a16:creationId xmlns:a16="http://schemas.microsoft.com/office/drawing/2014/main" id="{8DF469D2-F0B6-41B9-AC78-F849D2CEAC9D}"/>
              </a:ext>
            </a:extLst>
          </p:cNvPr>
          <p:cNvSpPr/>
          <p:nvPr/>
        </p:nvSpPr>
        <p:spPr>
          <a:xfrm>
            <a:off x="7995652" y="2163845"/>
            <a:ext cx="3029399" cy="1461117"/>
          </a:xfrm>
          <a:prstGeom prst="wedgeEllipseCallout">
            <a:avLst>
              <a:gd name="adj1" fmla="val -63463"/>
              <a:gd name="adj2" fmla="val 29461"/>
            </a:avLst>
          </a:prstGeom>
          <a:solidFill>
            <a:schemeClr val="tx1">
              <a:lumMod val="50000"/>
              <a:lumOff val="50000"/>
            </a:schemeClr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0" dirty="0">
                <a:solidFill>
                  <a:srgbClr val="FFD243"/>
                </a:solidFill>
              </a:rPr>
              <a:t>kyu</a:t>
            </a:r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54AD8F73-EE39-4199-861E-B0D7F121C08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71196" y="2934666"/>
            <a:ext cx="1913907" cy="1797913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0951D3CE-C0C6-415C-91ED-A743EB146FD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37506" y="2767012"/>
            <a:ext cx="2453956" cy="2466975"/>
          </a:xfrm>
          <a:prstGeom prst="rect">
            <a:avLst/>
          </a:prstGeom>
        </p:spPr>
      </p:pic>
      <p:sp>
        <p:nvSpPr>
          <p:cNvPr id="17" name="직사각형 8">
            <a:extLst>
              <a:ext uri="{FF2B5EF4-FFF2-40B4-BE49-F238E27FC236}">
                <a16:creationId xmlns:a16="http://schemas.microsoft.com/office/drawing/2014/main" id="{212AC08E-7D19-4766-9228-F4CCCE6D560E}"/>
              </a:ext>
            </a:extLst>
          </p:cNvPr>
          <p:cNvSpPr/>
          <p:nvPr/>
        </p:nvSpPr>
        <p:spPr>
          <a:xfrm>
            <a:off x="8470676" y="870819"/>
            <a:ext cx="946484" cy="934089"/>
          </a:xfrm>
          <a:prstGeom prst="rect">
            <a:avLst/>
          </a:prstGeom>
          <a:solidFill>
            <a:srgbClr val="FFD243"/>
          </a:solidFill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ㅠ</a:t>
            </a:r>
          </a:p>
        </p:txBody>
      </p:sp>
    </p:spTree>
    <p:extLst>
      <p:ext uri="{BB962C8B-B14F-4D97-AF65-F5344CB8AC3E}">
        <p14:creationId xmlns:p14="http://schemas.microsoft.com/office/powerpoint/2010/main" val="391664695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3" dur="2000" fill="hold"/>
                                        <p:tgtEl>
                                          <p:spTgt spid="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7" grpId="0" animBg="1"/>
      <p:bldP spid="17" grpId="1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316831" y="694549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ㅏ</a:t>
            </a:r>
          </a:p>
        </p:txBody>
      </p:sp>
      <p:sp>
        <p:nvSpPr>
          <p:cNvPr id="5" name="직사각형 4"/>
          <p:cNvSpPr/>
          <p:nvPr/>
        </p:nvSpPr>
        <p:spPr>
          <a:xfrm>
            <a:off x="1481666" y="694549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ㅑ</a:t>
            </a:r>
          </a:p>
        </p:txBody>
      </p:sp>
      <p:sp>
        <p:nvSpPr>
          <p:cNvPr id="6" name="직사각형 5"/>
          <p:cNvSpPr/>
          <p:nvPr/>
        </p:nvSpPr>
        <p:spPr>
          <a:xfrm>
            <a:off x="2646501" y="694549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ㅓ</a:t>
            </a:r>
          </a:p>
        </p:txBody>
      </p:sp>
      <p:sp>
        <p:nvSpPr>
          <p:cNvPr id="7" name="직사각형 6"/>
          <p:cNvSpPr/>
          <p:nvPr/>
        </p:nvSpPr>
        <p:spPr>
          <a:xfrm>
            <a:off x="3811336" y="694549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ㅕ</a:t>
            </a:r>
          </a:p>
        </p:txBody>
      </p:sp>
      <p:sp>
        <p:nvSpPr>
          <p:cNvPr id="8" name="직사각형 7"/>
          <p:cNvSpPr/>
          <p:nvPr/>
        </p:nvSpPr>
        <p:spPr>
          <a:xfrm>
            <a:off x="4976171" y="694549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ㅗ</a:t>
            </a:r>
          </a:p>
        </p:txBody>
      </p:sp>
      <p:sp>
        <p:nvSpPr>
          <p:cNvPr id="9" name="직사각형 8"/>
          <p:cNvSpPr/>
          <p:nvPr/>
        </p:nvSpPr>
        <p:spPr>
          <a:xfrm>
            <a:off x="7305841" y="694549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ㅜ</a:t>
            </a:r>
          </a:p>
        </p:txBody>
      </p:sp>
      <p:sp>
        <p:nvSpPr>
          <p:cNvPr id="10" name="직사각형 9"/>
          <p:cNvSpPr/>
          <p:nvPr/>
        </p:nvSpPr>
        <p:spPr>
          <a:xfrm>
            <a:off x="6141006" y="694549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ㅛ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891F0746-7932-49D6-951E-3CE12A33562A}"/>
              </a:ext>
            </a:extLst>
          </p:cNvPr>
          <p:cNvSpPr txBox="1"/>
          <p:nvPr/>
        </p:nvSpPr>
        <p:spPr>
          <a:xfrm>
            <a:off x="0" y="0"/>
            <a:ext cx="7924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/>
              <a:t>“</a:t>
            </a:r>
            <a:r>
              <a:rPr lang="ko-KR" altLang="en-US" dirty="0"/>
              <a:t>ㅋ</a:t>
            </a:r>
            <a:r>
              <a:rPr lang="en-US" altLang="ko-KR" dirty="0"/>
              <a:t>”</a:t>
            </a:r>
            <a:r>
              <a:rPr lang="ko-KR" altLang="en-US" dirty="0"/>
              <a:t>이 기본 모음을 만나 글자를 만들어요</a:t>
            </a:r>
            <a:r>
              <a:rPr lang="en-US" altLang="ko-KR" dirty="0"/>
              <a:t>.</a:t>
            </a:r>
            <a:r>
              <a:rPr lang="ko-KR" altLang="en-US" dirty="0"/>
              <a:t> 그 위치를 생각해 봐요</a:t>
            </a:r>
            <a:r>
              <a:rPr lang="en-US" altLang="ko-KR" dirty="0"/>
              <a:t>.</a:t>
            </a:r>
            <a:endParaRPr lang="en-US" dirty="0"/>
          </a:p>
        </p:txBody>
      </p:sp>
      <p:sp>
        <p:nvSpPr>
          <p:cNvPr id="19" name="Google Shape;182;p29">
            <a:extLst>
              <a:ext uri="{FF2B5EF4-FFF2-40B4-BE49-F238E27FC236}">
                <a16:creationId xmlns:a16="http://schemas.microsoft.com/office/drawing/2014/main" id="{A08412BB-3FC0-4964-9280-4B6482AEF714}"/>
              </a:ext>
            </a:extLst>
          </p:cNvPr>
          <p:cNvSpPr txBox="1"/>
          <p:nvPr/>
        </p:nvSpPr>
        <p:spPr>
          <a:xfrm>
            <a:off x="0" y="6190296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</a:t>
            </a:r>
            <a:r>
              <a:rPr kumimoji="0" lang="en-US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k</a:t>
            </a: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0" name="직사각형 8">
            <a:extLst>
              <a:ext uri="{FF2B5EF4-FFF2-40B4-BE49-F238E27FC236}">
                <a16:creationId xmlns:a16="http://schemas.microsoft.com/office/drawing/2014/main" id="{C79F1EE6-B493-4350-9B0E-5FA631CB1AB1}"/>
              </a:ext>
            </a:extLst>
          </p:cNvPr>
          <p:cNvSpPr/>
          <p:nvPr/>
        </p:nvSpPr>
        <p:spPr>
          <a:xfrm>
            <a:off x="8470676" y="694549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ㅠ</a:t>
            </a:r>
          </a:p>
        </p:txBody>
      </p:sp>
      <p:sp>
        <p:nvSpPr>
          <p:cNvPr id="21" name="직사각형 8">
            <a:extLst>
              <a:ext uri="{FF2B5EF4-FFF2-40B4-BE49-F238E27FC236}">
                <a16:creationId xmlns:a16="http://schemas.microsoft.com/office/drawing/2014/main" id="{4F6909B9-B96A-41D2-9116-184C3AE72025}"/>
              </a:ext>
            </a:extLst>
          </p:cNvPr>
          <p:cNvSpPr/>
          <p:nvPr/>
        </p:nvSpPr>
        <p:spPr>
          <a:xfrm>
            <a:off x="9635511" y="682517"/>
            <a:ext cx="946484" cy="93408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ㅡ</a:t>
            </a:r>
          </a:p>
        </p:txBody>
      </p:sp>
      <p:sp>
        <p:nvSpPr>
          <p:cNvPr id="22" name="직사각형 8">
            <a:extLst>
              <a:ext uri="{FF2B5EF4-FFF2-40B4-BE49-F238E27FC236}">
                <a16:creationId xmlns:a16="http://schemas.microsoft.com/office/drawing/2014/main" id="{A702DA91-371F-4575-BB2A-F095DDC71991}"/>
              </a:ext>
            </a:extLst>
          </p:cNvPr>
          <p:cNvSpPr/>
          <p:nvPr/>
        </p:nvSpPr>
        <p:spPr>
          <a:xfrm>
            <a:off x="10800347" y="682516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ㅣ</a:t>
            </a:r>
          </a:p>
        </p:txBody>
      </p:sp>
      <p:sp>
        <p:nvSpPr>
          <p:cNvPr id="16" name="Speech Bubble: Oval 15">
            <a:extLst>
              <a:ext uri="{FF2B5EF4-FFF2-40B4-BE49-F238E27FC236}">
                <a16:creationId xmlns:a16="http://schemas.microsoft.com/office/drawing/2014/main" id="{A6563B95-49F8-49B1-9307-B46C39BF40C9}"/>
              </a:ext>
            </a:extLst>
          </p:cNvPr>
          <p:cNvSpPr/>
          <p:nvPr/>
        </p:nvSpPr>
        <p:spPr>
          <a:xfrm>
            <a:off x="7995651" y="2163845"/>
            <a:ext cx="3177445" cy="1461117"/>
          </a:xfrm>
          <a:prstGeom prst="wedgeEllipseCallout">
            <a:avLst>
              <a:gd name="adj1" fmla="val -63463"/>
              <a:gd name="adj2" fmla="val 29461"/>
            </a:avLst>
          </a:prstGeom>
          <a:solidFill>
            <a:schemeClr val="tx1">
              <a:lumMod val="50000"/>
              <a:lumOff val="50000"/>
            </a:schemeClr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0" dirty="0" err="1">
                <a:solidFill>
                  <a:srgbClr val="FFD243"/>
                </a:solidFill>
              </a:rPr>
              <a:t>keu</a:t>
            </a:r>
            <a:endParaRPr lang="en-US" sz="8000" dirty="0">
              <a:solidFill>
                <a:srgbClr val="FFD243"/>
              </a:solidFill>
            </a:endParaRPr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C026794B-BDD2-4472-84EA-A98FA8136E1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71196" y="2934666"/>
            <a:ext cx="1913907" cy="1797913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0E2B7372-CADC-4A06-A87A-D69DC0AD5F6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71549" y="2535479"/>
            <a:ext cx="2538913" cy="2178966"/>
          </a:xfrm>
          <a:prstGeom prst="rect">
            <a:avLst/>
          </a:prstGeom>
        </p:spPr>
      </p:pic>
      <p:sp>
        <p:nvSpPr>
          <p:cNvPr id="17" name="직사각형 8">
            <a:extLst>
              <a:ext uri="{FF2B5EF4-FFF2-40B4-BE49-F238E27FC236}">
                <a16:creationId xmlns:a16="http://schemas.microsoft.com/office/drawing/2014/main" id="{B6834D59-0EB9-4E19-BA8A-88DD17E0CEC8}"/>
              </a:ext>
            </a:extLst>
          </p:cNvPr>
          <p:cNvSpPr/>
          <p:nvPr/>
        </p:nvSpPr>
        <p:spPr>
          <a:xfrm>
            <a:off x="9651821" y="694549"/>
            <a:ext cx="946484" cy="934089"/>
          </a:xfrm>
          <a:prstGeom prst="rect">
            <a:avLst/>
          </a:prstGeom>
          <a:solidFill>
            <a:srgbClr val="FFD243"/>
          </a:solidFill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ㅡ</a:t>
            </a:r>
          </a:p>
        </p:txBody>
      </p:sp>
    </p:spTree>
    <p:extLst>
      <p:ext uri="{BB962C8B-B14F-4D97-AF65-F5344CB8AC3E}">
        <p14:creationId xmlns:p14="http://schemas.microsoft.com/office/powerpoint/2010/main" val="180130343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3" dur="2000" fill="hold"/>
                                        <p:tgtEl>
                                          <p:spTgt spid="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7" grpId="0" animBg="1"/>
      <p:bldP spid="17" grpId="1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316831" y="694549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ㅏ</a:t>
            </a:r>
          </a:p>
        </p:txBody>
      </p:sp>
      <p:sp>
        <p:nvSpPr>
          <p:cNvPr id="5" name="직사각형 4"/>
          <p:cNvSpPr/>
          <p:nvPr/>
        </p:nvSpPr>
        <p:spPr>
          <a:xfrm>
            <a:off x="1481666" y="694549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ㅑ</a:t>
            </a:r>
          </a:p>
        </p:txBody>
      </p:sp>
      <p:sp>
        <p:nvSpPr>
          <p:cNvPr id="6" name="직사각형 5"/>
          <p:cNvSpPr/>
          <p:nvPr/>
        </p:nvSpPr>
        <p:spPr>
          <a:xfrm>
            <a:off x="2646501" y="694549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ㅓ</a:t>
            </a:r>
          </a:p>
        </p:txBody>
      </p:sp>
      <p:sp>
        <p:nvSpPr>
          <p:cNvPr id="7" name="직사각형 6"/>
          <p:cNvSpPr/>
          <p:nvPr/>
        </p:nvSpPr>
        <p:spPr>
          <a:xfrm>
            <a:off x="3811336" y="694549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ㅕ</a:t>
            </a:r>
          </a:p>
        </p:txBody>
      </p:sp>
      <p:sp>
        <p:nvSpPr>
          <p:cNvPr id="8" name="직사각형 7"/>
          <p:cNvSpPr/>
          <p:nvPr/>
        </p:nvSpPr>
        <p:spPr>
          <a:xfrm>
            <a:off x="4976171" y="694549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ㅗ</a:t>
            </a:r>
          </a:p>
        </p:txBody>
      </p:sp>
      <p:sp>
        <p:nvSpPr>
          <p:cNvPr id="9" name="직사각형 8"/>
          <p:cNvSpPr/>
          <p:nvPr/>
        </p:nvSpPr>
        <p:spPr>
          <a:xfrm>
            <a:off x="7305841" y="694549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ㅜ</a:t>
            </a:r>
          </a:p>
        </p:txBody>
      </p:sp>
      <p:sp>
        <p:nvSpPr>
          <p:cNvPr id="10" name="직사각형 9"/>
          <p:cNvSpPr/>
          <p:nvPr/>
        </p:nvSpPr>
        <p:spPr>
          <a:xfrm>
            <a:off x="6141006" y="694549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ㅛ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891F0746-7932-49D6-951E-3CE12A33562A}"/>
              </a:ext>
            </a:extLst>
          </p:cNvPr>
          <p:cNvSpPr txBox="1"/>
          <p:nvPr/>
        </p:nvSpPr>
        <p:spPr>
          <a:xfrm>
            <a:off x="0" y="0"/>
            <a:ext cx="7924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/>
              <a:t>“</a:t>
            </a:r>
            <a:r>
              <a:rPr lang="ko-KR" altLang="en-US" dirty="0"/>
              <a:t>ㅋ</a:t>
            </a:r>
            <a:r>
              <a:rPr lang="en-US" altLang="ko-KR" dirty="0"/>
              <a:t>”</a:t>
            </a:r>
            <a:r>
              <a:rPr lang="ko-KR" altLang="en-US" dirty="0"/>
              <a:t>이 기본 모음을 만나 글자를 만들어요</a:t>
            </a:r>
            <a:r>
              <a:rPr lang="en-US" altLang="ko-KR" dirty="0"/>
              <a:t>.</a:t>
            </a:r>
            <a:r>
              <a:rPr lang="ko-KR" altLang="en-US" dirty="0"/>
              <a:t> 그 위치를 생각해 봐요</a:t>
            </a:r>
            <a:r>
              <a:rPr lang="en-US" altLang="ko-KR" dirty="0"/>
              <a:t>.</a:t>
            </a:r>
            <a:endParaRPr lang="en-US" dirty="0"/>
          </a:p>
        </p:txBody>
      </p:sp>
      <p:sp>
        <p:nvSpPr>
          <p:cNvPr id="19" name="Google Shape;182;p29">
            <a:extLst>
              <a:ext uri="{FF2B5EF4-FFF2-40B4-BE49-F238E27FC236}">
                <a16:creationId xmlns:a16="http://schemas.microsoft.com/office/drawing/2014/main" id="{A08412BB-3FC0-4964-9280-4B6482AEF714}"/>
              </a:ext>
            </a:extLst>
          </p:cNvPr>
          <p:cNvSpPr txBox="1"/>
          <p:nvPr/>
        </p:nvSpPr>
        <p:spPr>
          <a:xfrm>
            <a:off x="0" y="6190296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</a:t>
            </a:r>
            <a:r>
              <a:rPr kumimoji="0" lang="en-US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k</a:t>
            </a: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0" name="직사각형 8">
            <a:extLst>
              <a:ext uri="{FF2B5EF4-FFF2-40B4-BE49-F238E27FC236}">
                <a16:creationId xmlns:a16="http://schemas.microsoft.com/office/drawing/2014/main" id="{C79F1EE6-B493-4350-9B0E-5FA631CB1AB1}"/>
              </a:ext>
            </a:extLst>
          </p:cNvPr>
          <p:cNvSpPr/>
          <p:nvPr/>
        </p:nvSpPr>
        <p:spPr>
          <a:xfrm>
            <a:off x="8470676" y="694549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ㅠ</a:t>
            </a:r>
          </a:p>
        </p:txBody>
      </p:sp>
      <p:sp>
        <p:nvSpPr>
          <p:cNvPr id="21" name="직사각형 8">
            <a:extLst>
              <a:ext uri="{FF2B5EF4-FFF2-40B4-BE49-F238E27FC236}">
                <a16:creationId xmlns:a16="http://schemas.microsoft.com/office/drawing/2014/main" id="{4F6909B9-B96A-41D2-9116-184C3AE72025}"/>
              </a:ext>
            </a:extLst>
          </p:cNvPr>
          <p:cNvSpPr/>
          <p:nvPr/>
        </p:nvSpPr>
        <p:spPr>
          <a:xfrm>
            <a:off x="9635511" y="682517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ㅡ</a:t>
            </a:r>
          </a:p>
        </p:txBody>
      </p:sp>
      <p:sp>
        <p:nvSpPr>
          <p:cNvPr id="22" name="직사각형 8">
            <a:extLst>
              <a:ext uri="{FF2B5EF4-FFF2-40B4-BE49-F238E27FC236}">
                <a16:creationId xmlns:a16="http://schemas.microsoft.com/office/drawing/2014/main" id="{A702DA91-371F-4575-BB2A-F095DDC71991}"/>
              </a:ext>
            </a:extLst>
          </p:cNvPr>
          <p:cNvSpPr/>
          <p:nvPr/>
        </p:nvSpPr>
        <p:spPr>
          <a:xfrm>
            <a:off x="10800346" y="694549"/>
            <a:ext cx="946484" cy="93408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ㅣ</a:t>
            </a:r>
          </a:p>
        </p:txBody>
      </p:sp>
      <p:sp>
        <p:nvSpPr>
          <p:cNvPr id="16" name="Speech Bubble: Oval 15">
            <a:extLst>
              <a:ext uri="{FF2B5EF4-FFF2-40B4-BE49-F238E27FC236}">
                <a16:creationId xmlns:a16="http://schemas.microsoft.com/office/drawing/2014/main" id="{46D1ABF0-9E41-4353-889C-B10F47841A83}"/>
              </a:ext>
            </a:extLst>
          </p:cNvPr>
          <p:cNvSpPr/>
          <p:nvPr/>
        </p:nvSpPr>
        <p:spPr>
          <a:xfrm>
            <a:off x="7995651" y="2163845"/>
            <a:ext cx="2228849" cy="1461117"/>
          </a:xfrm>
          <a:prstGeom prst="wedgeEllipseCallout">
            <a:avLst>
              <a:gd name="adj1" fmla="val -63463"/>
              <a:gd name="adj2" fmla="val 29461"/>
            </a:avLst>
          </a:prstGeom>
          <a:solidFill>
            <a:schemeClr val="tx1">
              <a:lumMod val="50000"/>
              <a:lumOff val="50000"/>
            </a:schemeClr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0" dirty="0" err="1">
                <a:solidFill>
                  <a:srgbClr val="FFFF00"/>
                </a:solidFill>
              </a:rPr>
              <a:t>ki</a:t>
            </a:r>
            <a:endParaRPr lang="en-US" sz="8000" dirty="0">
              <a:solidFill>
                <a:srgbClr val="FFFF00"/>
              </a:solidFill>
            </a:endParaRPr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15A8552E-B2A7-4B0A-A7BA-C670A04BB43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71196" y="2934666"/>
            <a:ext cx="1913907" cy="1797913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36FE4DF8-E5C6-4D02-A36B-11184116159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62662" y="2595372"/>
            <a:ext cx="2119986" cy="2476500"/>
          </a:xfrm>
          <a:prstGeom prst="rect">
            <a:avLst/>
          </a:prstGeom>
        </p:spPr>
      </p:pic>
      <p:sp>
        <p:nvSpPr>
          <p:cNvPr id="17" name="직사각형 8">
            <a:extLst>
              <a:ext uri="{FF2B5EF4-FFF2-40B4-BE49-F238E27FC236}">
                <a16:creationId xmlns:a16="http://schemas.microsoft.com/office/drawing/2014/main" id="{BA49EABC-D540-4D8E-8252-1DF1FCB8F2C5}"/>
              </a:ext>
            </a:extLst>
          </p:cNvPr>
          <p:cNvSpPr/>
          <p:nvPr/>
        </p:nvSpPr>
        <p:spPr>
          <a:xfrm>
            <a:off x="10800346" y="694549"/>
            <a:ext cx="946484" cy="934089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ㅣ</a:t>
            </a:r>
          </a:p>
        </p:txBody>
      </p:sp>
    </p:spTree>
    <p:extLst>
      <p:ext uri="{BB962C8B-B14F-4D97-AF65-F5344CB8AC3E}">
        <p14:creationId xmlns:p14="http://schemas.microsoft.com/office/powerpoint/2010/main" val="316512534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2000" fill="hold"/>
                                        <p:tgtEl>
                                          <p:spTgt spid="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7" grpId="0" animBg="1"/>
      <p:bldP spid="17" grpId="1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모서리가 둥근 직사각형 1"/>
          <p:cNvSpPr/>
          <p:nvPr/>
        </p:nvSpPr>
        <p:spPr>
          <a:xfrm>
            <a:off x="2362200" y="1219200"/>
            <a:ext cx="3429000" cy="4191000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20800" dirty="0">
                <a:latin typeface="+mn-ea"/>
              </a:rPr>
              <a:t>기</a:t>
            </a:r>
          </a:p>
        </p:txBody>
      </p:sp>
      <p:sp>
        <p:nvSpPr>
          <p:cNvPr id="3" name="모서리가 둥근 직사각형 2"/>
          <p:cNvSpPr/>
          <p:nvPr/>
        </p:nvSpPr>
        <p:spPr>
          <a:xfrm>
            <a:off x="6400800" y="1219200"/>
            <a:ext cx="3429000" cy="4191000"/>
          </a:xfrm>
          <a:prstGeom prst="roundRect">
            <a:avLst/>
          </a:prstGeom>
          <a:ln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20800" dirty="0">
                <a:latin typeface="+mn-ea"/>
              </a:rPr>
              <a:t>카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B38B923-9A44-45C8-A982-909A6E257ADA}"/>
              </a:ext>
            </a:extLst>
          </p:cNvPr>
          <p:cNvSpPr txBox="1"/>
          <p:nvPr/>
        </p:nvSpPr>
        <p:spPr>
          <a:xfrm>
            <a:off x="-1" y="0"/>
            <a:ext cx="53259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어떤 색에 </a:t>
            </a:r>
            <a:r>
              <a:rPr lang="en-US" altLang="ko-KR" dirty="0"/>
              <a:t>“</a:t>
            </a:r>
            <a:r>
              <a:rPr lang="ko-KR" altLang="en-US" dirty="0"/>
              <a:t>ㅋ</a:t>
            </a:r>
            <a:r>
              <a:rPr lang="en-US" altLang="ko-KR" dirty="0"/>
              <a:t>”</a:t>
            </a:r>
            <a:r>
              <a:rPr lang="ko-KR" altLang="en-US" dirty="0"/>
              <a:t>이 있어요</a:t>
            </a:r>
            <a:r>
              <a:rPr lang="en-US" altLang="ko-KR" dirty="0"/>
              <a:t>? </a:t>
            </a:r>
            <a:r>
              <a:rPr lang="ko-KR" altLang="en-US" dirty="0"/>
              <a:t>하얀색</a:t>
            </a:r>
            <a:r>
              <a:rPr lang="en-US" altLang="ko-KR" dirty="0"/>
              <a:t>? </a:t>
            </a:r>
            <a:r>
              <a:rPr lang="ko-KR" altLang="en-US" dirty="0"/>
              <a:t>회색</a:t>
            </a:r>
            <a:r>
              <a:rPr lang="en-US" altLang="ko-KR" dirty="0"/>
              <a:t>?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4A53CE5-AED0-45A2-B9CE-329BA292A331}"/>
              </a:ext>
            </a:extLst>
          </p:cNvPr>
          <p:cNvSpPr txBox="1"/>
          <p:nvPr/>
        </p:nvSpPr>
        <p:spPr>
          <a:xfrm>
            <a:off x="2180947" y="1837678"/>
            <a:ext cx="783010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4000" dirty="0"/>
              <a:t>지난  회차  복습</a:t>
            </a:r>
            <a:endParaRPr lang="en-US" sz="4000" dirty="0"/>
          </a:p>
        </p:txBody>
      </p:sp>
      <p:sp>
        <p:nvSpPr>
          <p:cNvPr id="5" name="Google Shape;182;p29">
            <a:extLst>
              <a:ext uri="{FF2B5EF4-FFF2-40B4-BE49-F238E27FC236}">
                <a16:creationId xmlns:a16="http://schemas.microsoft.com/office/drawing/2014/main" id="{DAA7A100-804B-41CA-BB54-129749F7F650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</a:t>
            </a:r>
            <a:r>
              <a:rPr kumimoji="0" lang="en-US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k</a:t>
            </a: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04285347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모서리가 둥근 직사각형 1"/>
          <p:cNvSpPr/>
          <p:nvPr/>
        </p:nvSpPr>
        <p:spPr>
          <a:xfrm>
            <a:off x="2362200" y="1219200"/>
            <a:ext cx="3429000" cy="4191000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20800" dirty="0">
                <a:latin typeface="+mn-ea"/>
              </a:rPr>
              <a:t>코</a:t>
            </a:r>
          </a:p>
        </p:txBody>
      </p:sp>
      <p:sp>
        <p:nvSpPr>
          <p:cNvPr id="3" name="모서리가 둥근 직사각형 2"/>
          <p:cNvSpPr/>
          <p:nvPr/>
        </p:nvSpPr>
        <p:spPr>
          <a:xfrm>
            <a:off x="6400800" y="1219200"/>
            <a:ext cx="3429000" cy="4191000"/>
          </a:xfrm>
          <a:prstGeom prst="roundRect">
            <a:avLst/>
          </a:prstGeom>
          <a:ln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20800" dirty="0">
                <a:latin typeface="+mn-ea"/>
              </a:rPr>
              <a:t>고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97E0064-0B1D-40CB-A5A8-A474F4803FCE}"/>
              </a:ext>
            </a:extLst>
          </p:cNvPr>
          <p:cNvSpPr txBox="1"/>
          <p:nvPr/>
        </p:nvSpPr>
        <p:spPr>
          <a:xfrm>
            <a:off x="-1" y="0"/>
            <a:ext cx="53259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어떤 색에 </a:t>
            </a:r>
            <a:r>
              <a:rPr lang="en-US" altLang="ko-KR" dirty="0"/>
              <a:t>“</a:t>
            </a:r>
            <a:r>
              <a:rPr lang="ko-KR" altLang="en-US" dirty="0"/>
              <a:t>ㅋ</a:t>
            </a:r>
            <a:r>
              <a:rPr lang="en-US" altLang="ko-KR" dirty="0"/>
              <a:t>”</a:t>
            </a:r>
            <a:r>
              <a:rPr lang="ko-KR" altLang="en-US" dirty="0"/>
              <a:t>이 있어요</a:t>
            </a:r>
            <a:r>
              <a:rPr lang="en-US" altLang="ko-KR" dirty="0"/>
              <a:t>? </a:t>
            </a:r>
            <a:r>
              <a:rPr lang="ko-KR" altLang="en-US" dirty="0"/>
              <a:t>하얀색</a:t>
            </a:r>
            <a:r>
              <a:rPr lang="en-US" altLang="ko-KR" dirty="0"/>
              <a:t>? </a:t>
            </a:r>
            <a:r>
              <a:rPr lang="ko-KR" altLang="en-US" dirty="0"/>
              <a:t>회색</a:t>
            </a:r>
            <a:r>
              <a:rPr lang="en-US" altLang="ko-KR" dirty="0"/>
              <a:t>?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xit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lide(fromRight)">
                                      <p:cBhvr>
                                        <p:cTn id="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모서리가 둥근 직사각형 1"/>
          <p:cNvSpPr/>
          <p:nvPr/>
        </p:nvSpPr>
        <p:spPr>
          <a:xfrm>
            <a:off x="2362200" y="1219200"/>
            <a:ext cx="3429000" cy="4191000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20800" dirty="0">
                <a:latin typeface="+mn-ea"/>
              </a:rPr>
              <a:t>커</a:t>
            </a:r>
          </a:p>
        </p:txBody>
      </p:sp>
      <p:sp>
        <p:nvSpPr>
          <p:cNvPr id="3" name="모서리가 둥근 직사각형 2"/>
          <p:cNvSpPr/>
          <p:nvPr/>
        </p:nvSpPr>
        <p:spPr>
          <a:xfrm>
            <a:off x="6400800" y="1219200"/>
            <a:ext cx="3429000" cy="4191000"/>
          </a:xfrm>
          <a:prstGeom prst="roundRect">
            <a:avLst/>
          </a:prstGeom>
          <a:ln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20800" dirty="0">
                <a:latin typeface="+mn-ea"/>
              </a:rPr>
              <a:t>처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AF0008B-3E56-4566-97F2-A72BDEB1B8EF}"/>
              </a:ext>
            </a:extLst>
          </p:cNvPr>
          <p:cNvSpPr txBox="1"/>
          <p:nvPr/>
        </p:nvSpPr>
        <p:spPr>
          <a:xfrm>
            <a:off x="-1" y="0"/>
            <a:ext cx="53259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어떤 색에 </a:t>
            </a:r>
            <a:r>
              <a:rPr lang="en-US" altLang="ko-KR" dirty="0"/>
              <a:t>“</a:t>
            </a:r>
            <a:r>
              <a:rPr lang="ko-KR" altLang="en-US" dirty="0"/>
              <a:t>ㅋ</a:t>
            </a:r>
            <a:r>
              <a:rPr lang="en-US" altLang="ko-KR" dirty="0"/>
              <a:t>”</a:t>
            </a:r>
            <a:r>
              <a:rPr lang="ko-KR" altLang="en-US" dirty="0"/>
              <a:t>이 있어요</a:t>
            </a:r>
            <a:r>
              <a:rPr lang="en-US" altLang="ko-KR" dirty="0"/>
              <a:t>? </a:t>
            </a:r>
            <a:r>
              <a:rPr lang="ko-KR" altLang="en-US" dirty="0"/>
              <a:t>하얀색</a:t>
            </a:r>
            <a:r>
              <a:rPr lang="en-US" altLang="ko-KR" dirty="0"/>
              <a:t>? </a:t>
            </a:r>
            <a:r>
              <a:rPr lang="ko-KR" altLang="en-US" dirty="0"/>
              <a:t>회색</a:t>
            </a:r>
            <a:r>
              <a:rPr lang="en-US" altLang="ko-KR" dirty="0"/>
              <a:t>?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6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모서리가 둥근 직사각형 1"/>
          <p:cNvSpPr/>
          <p:nvPr/>
        </p:nvSpPr>
        <p:spPr>
          <a:xfrm>
            <a:off x="2362200" y="1219200"/>
            <a:ext cx="3429000" cy="4191000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20800" dirty="0">
                <a:latin typeface="+mn-ea"/>
              </a:rPr>
              <a:t>수</a:t>
            </a:r>
          </a:p>
        </p:txBody>
      </p:sp>
      <p:sp>
        <p:nvSpPr>
          <p:cNvPr id="3" name="모서리가 둥근 직사각형 2"/>
          <p:cNvSpPr/>
          <p:nvPr/>
        </p:nvSpPr>
        <p:spPr>
          <a:xfrm>
            <a:off x="6400800" y="1219200"/>
            <a:ext cx="3429000" cy="4191000"/>
          </a:xfrm>
          <a:prstGeom prst="roundRect">
            <a:avLst/>
          </a:prstGeom>
          <a:ln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20800" dirty="0">
                <a:latin typeface="+mn-ea"/>
              </a:rPr>
              <a:t>쿠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C171D47-29F7-4A81-9581-DE8118383964}"/>
              </a:ext>
            </a:extLst>
          </p:cNvPr>
          <p:cNvSpPr txBox="1"/>
          <p:nvPr/>
        </p:nvSpPr>
        <p:spPr>
          <a:xfrm>
            <a:off x="-1" y="0"/>
            <a:ext cx="53259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어떤 색에 </a:t>
            </a:r>
            <a:r>
              <a:rPr lang="en-US" altLang="ko-KR" dirty="0"/>
              <a:t>“</a:t>
            </a:r>
            <a:r>
              <a:rPr lang="ko-KR" altLang="en-US" dirty="0"/>
              <a:t>ㅋ</a:t>
            </a:r>
            <a:r>
              <a:rPr lang="en-US" altLang="ko-KR" dirty="0"/>
              <a:t>”</a:t>
            </a:r>
            <a:r>
              <a:rPr lang="ko-KR" altLang="en-US" dirty="0"/>
              <a:t>이 있어요</a:t>
            </a:r>
            <a:r>
              <a:rPr lang="en-US" altLang="ko-KR" dirty="0"/>
              <a:t>? </a:t>
            </a:r>
            <a:r>
              <a:rPr lang="ko-KR" altLang="en-US" dirty="0"/>
              <a:t>하얀색</a:t>
            </a:r>
            <a:r>
              <a:rPr lang="en-US" altLang="ko-KR" dirty="0"/>
              <a:t>? </a:t>
            </a:r>
            <a:r>
              <a:rPr lang="ko-KR" altLang="en-US" dirty="0"/>
              <a:t>회색</a:t>
            </a:r>
            <a:r>
              <a:rPr lang="en-US" altLang="ko-KR" dirty="0"/>
              <a:t>?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to="" calcmode="lin" valueType="num">
                                      <p:cBhvr>
                                        <p:cTn id="6" dur="1"/>
                                        <p:tgtEl>
                                          <p:spTgt spid="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A3115D46-47B4-4858-8ECD-5A2AD546BC30}"/>
              </a:ext>
            </a:extLst>
          </p:cNvPr>
          <p:cNvGrpSpPr/>
          <p:nvPr/>
        </p:nvGrpSpPr>
        <p:grpSpPr>
          <a:xfrm>
            <a:off x="3043237" y="39318"/>
            <a:ext cx="6105525" cy="6143625"/>
            <a:chOff x="3043237" y="39318"/>
            <a:chExt cx="6105525" cy="6143625"/>
          </a:xfrm>
        </p:grpSpPr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8D8E2029-B115-4292-8965-C7EF50DA0304}"/>
                </a:ext>
              </a:extLst>
            </p:cNvPr>
            <p:cNvSpPr/>
            <p:nvPr/>
          </p:nvSpPr>
          <p:spPr>
            <a:xfrm>
              <a:off x="4135272" y="1610436"/>
              <a:ext cx="655259" cy="606760"/>
            </a:xfrm>
            <a:prstGeom prst="ellipse">
              <a:avLst/>
            </a:prstGeom>
            <a:noFill/>
            <a:ln w="762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D73ADB83-ACAE-4BE6-BA9D-E3EF16935C9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043237" y="39318"/>
              <a:ext cx="6105525" cy="6143625"/>
            </a:xfrm>
            <a:prstGeom prst="rect">
              <a:avLst/>
            </a:prstGeom>
          </p:spPr>
        </p:pic>
        <p:sp>
          <p:nvSpPr>
            <p:cNvPr id="2" name="Oval 1">
              <a:extLst>
                <a:ext uri="{FF2B5EF4-FFF2-40B4-BE49-F238E27FC236}">
                  <a16:creationId xmlns:a16="http://schemas.microsoft.com/office/drawing/2014/main" id="{AD852C46-7D58-4FF1-BB9F-6D5A09F45941}"/>
                </a:ext>
              </a:extLst>
            </p:cNvPr>
            <p:cNvSpPr/>
            <p:nvPr/>
          </p:nvSpPr>
          <p:spPr>
            <a:xfrm>
              <a:off x="4366814" y="1392948"/>
              <a:ext cx="1017431" cy="824248"/>
            </a:xfrm>
            <a:prstGeom prst="ellipse">
              <a:avLst/>
            </a:prstGeom>
            <a:noFill/>
            <a:ln w="762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2D2C4F5A-06A5-437B-BE4E-1B803EF0B7CD}"/>
                </a:ext>
              </a:extLst>
            </p:cNvPr>
            <p:cNvSpPr/>
            <p:nvPr/>
          </p:nvSpPr>
          <p:spPr>
            <a:xfrm>
              <a:off x="3941530" y="1180318"/>
              <a:ext cx="2495549" cy="3125752"/>
            </a:xfrm>
            <a:prstGeom prst="rect">
              <a:avLst/>
            </a:prstGeom>
            <a:solidFill>
              <a:srgbClr val="0066FF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000" dirty="0">
                <a:solidFill>
                  <a:schemeClr val="tx1"/>
                </a:solidFill>
              </a:endParaRPr>
            </a:p>
          </p:txBody>
        </p:sp>
      </p:grpSp>
      <p:sp>
        <p:nvSpPr>
          <p:cNvPr id="28" name="Google Shape;182;p29">
            <a:extLst>
              <a:ext uri="{FF2B5EF4-FFF2-40B4-BE49-F238E27FC236}">
                <a16:creationId xmlns:a16="http://schemas.microsoft.com/office/drawing/2014/main" id="{A32A6FC2-FE6B-43A4-A069-805AA565A707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</a:t>
            </a:r>
            <a:r>
              <a:rPr kumimoji="0" lang="en-US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k</a:t>
            </a: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" name="모서리가 둥근 직사각형 2">
            <a:extLst>
              <a:ext uri="{FF2B5EF4-FFF2-40B4-BE49-F238E27FC236}">
                <a16:creationId xmlns:a16="http://schemas.microsoft.com/office/drawing/2014/main" id="{07438D5F-7FC4-4DBA-996E-9997336FCD1D}"/>
              </a:ext>
            </a:extLst>
          </p:cNvPr>
          <p:cNvSpPr/>
          <p:nvPr/>
        </p:nvSpPr>
        <p:spPr>
          <a:xfrm>
            <a:off x="9380304" y="454135"/>
            <a:ext cx="1046088" cy="938813"/>
          </a:xfrm>
          <a:prstGeom prst="roundRect">
            <a:avLst>
              <a:gd name="adj" fmla="val 16667"/>
            </a:avLst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6000" dirty="0">
                <a:latin typeface="+mn-ea"/>
              </a:rPr>
              <a:t>카</a:t>
            </a:r>
          </a:p>
        </p:txBody>
      </p:sp>
      <p:sp>
        <p:nvSpPr>
          <p:cNvPr id="9" name="모서리가 둥근 직사각형 3">
            <a:extLst>
              <a:ext uri="{FF2B5EF4-FFF2-40B4-BE49-F238E27FC236}">
                <a16:creationId xmlns:a16="http://schemas.microsoft.com/office/drawing/2014/main" id="{56D9B5A6-DA67-4666-9B1E-35943B52FB1D}"/>
              </a:ext>
            </a:extLst>
          </p:cNvPr>
          <p:cNvSpPr/>
          <p:nvPr/>
        </p:nvSpPr>
        <p:spPr>
          <a:xfrm>
            <a:off x="9380304" y="1555846"/>
            <a:ext cx="1046088" cy="938813"/>
          </a:xfrm>
          <a:prstGeom prst="roundRect">
            <a:avLst>
              <a:gd name="adj" fmla="val 16667"/>
            </a:avLst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6000" dirty="0">
                <a:latin typeface="+mn-ea"/>
              </a:rPr>
              <a:t>캬</a:t>
            </a:r>
          </a:p>
        </p:txBody>
      </p:sp>
      <p:sp>
        <p:nvSpPr>
          <p:cNvPr id="10" name="모서리가 둥근 직사각형 4">
            <a:extLst>
              <a:ext uri="{FF2B5EF4-FFF2-40B4-BE49-F238E27FC236}">
                <a16:creationId xmlns:a16="http://schemas.microsoft.com/office/drawing/2014/main" id="{1313E205-4170-4409-83E5-7377C65FCE47}"/>
              </a:ext>
            </a:extLst>
          </p:cNvPr>
          <p:cNvSpPr/>
          <p:nvPr/>
        </p:nvSpPr>
        <p:spPr>
          <a:xfrm>
            <a:off x="9380304" y="2659414"/>
            <a:ext cx="1046088" cy="938813"/>
          </a:xfrm>
          <a:prstGeom prst="roundRect">
            <a:avLst>
              <a:gd name="adj" fmla="val 16667"/>
            </a:avLst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6000" dirty="0">
                <a:latin typeface="+mn-ea"/>
              </a:rPr>
              <a:t>커</a:t>
            </a:r>
          </a:p>
        </p:txBody>
      </p:sp>
      <p:sp>
        <p:nvSpPr>
          <p:cNvPr id="11" name="모서리가 둥근 직사각형 5">
            <a:extLst>
              <a:ext uri="{FF2B5EF4-FFF2-40B4-BE49-F238E27FC236}">
                <a16:creationId xmlns:a16="http://schemas.microsoft.com/office/drawing/2014/main" id="{F0AC60FF-89B5-4C2A-9D48-1E4E939BAD54}"/>
              </a:ext>
            </a:extLst>
          </p:cNvPr>
          <p:cNvSpPr/>
          <p:nvPr/>
        </p:nvSpPr>
        <p:spPr>
          <a:xfrm>
            <a:off x="9380304" y="3762982"/>
            <a:ext cx="1046088" cy="938813"/>
          </a:xfrm>
          <a:prstGeom prst="roundRect">
            <a:avLst>
              <a:gd name="adj" fmla="val 16667"/>
            </a:avLst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6000" dirty="0">
                <a:latin typeface="+mn-ea"/>
              </a:rPr>
              <a:t>켜</a:t>
            </a:r>
          </a:p>
        </p:txBody>
      </p:sp>
      <p:sp>
        <p:nvSpPr>
          <p:cNvPr id="12" name="모서리가 둥근 직사각형 6">
            <a:extLst>
              <a:ext uri="{FF2B5EF4-FFF2-40B4-BE49-F238E27FC236}">
                <a16:creationId xmlns:a16="http://schemas.microsoft.com/office/drawing/2014/main" id="{9D5A1A33-4731-4510-9258-493FE18134D6}"/>
              </a:ext>
            </a:extLst>
          </p:cNvPr>
          <p:cNvSpPr/>
          <p:nvPr/>
        </p:nvSpPr>
        <p:spPr>
          <a:xfrm>
            <a:off x="9380304" y="4866550"/>
            <a:ext cx="1046088" cy="938813"/>
          </a:xfrm>
          <a:prstGeom prst="roundRect">
            <a:avLst>
              <a:gd name="adj" fmla="val 16667"/>
            </a:avLst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6000" dirty="0">
                <a:latin typeface="+mn-ea"/>
              </a:rPr>
              <a:t>키</a:t>
            </a:r>
          </a:p>
        </p:txBody>
      </p:sp>
      <p:sp>
        <p:nvSpPr>
          <p:cNvPr id="13" name="모서리가 둥근 직사각형 6">
            <a:extLst>
              <a:ext uri="{FF2B5EF4-FFF2-40B4-BE49-F238E27FC236}">
                <a16:creationId xmlns:a16="http://schemas.microsoft.com/office/drawing/2014/main" id="{F21B0914-7D51-4837-8BAC-6879334655C2}"/>
              </a:ext>
            </a:extLst>
          </p:cNvPr>
          <p:cNvSpPr/>
          <p:nvPr/>
        </p:nvSpPr>
        <p:spPr>
          <a:xfrm>
            <a:off x="3020282" y="5437115"/>
            <a:ext cx="1046088" cy="938813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6000" dirty="0">
                <a:latin typeface="+mn-ea"/>
              </a:rPr>
              <a:t>코</a:t>
            </a:r>
          </a:p>
        </p:txBody>
      </p:sp>
      <p:sp>
        <p:nvSpPr>
          <p:cNvPr id="14" name="모서리가 둥근 직사각형 6">
            <a:extLst>
              <a:ext uri="{FF2B5EF4-FFF2-40B4-BE49-F238E27FC236}">
                <a16:creationId xmlns:a16="http://schemas.microsoft.com/office/drawing/2014/main" id="{D1AF9380-411D-4768-9190-3F87C92DB52E}"/>
              </a:ext>
            </a:extLst>
          </p:cNvPr>
          <p:cNvSpPr/>
          <p:nvPr/>
        </p:nvSpPr>
        <p:spPr>
          <a:xfrm>
            <a:off x="4231260" y="5437115"/>
            <a:ext cx="1046088" cy="938813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6000" dirty="0">
                <a:latin typeface="+mn-ea"/>
              </a:rPr>
              <a:t>쿄</a:t>
            </a:r>
          </a:p>
        </p:txBody>
      </p:sp>
      <p:sp>
        <p:nvSpPr>
          <p:cNvPr id="15" name="모서리가 둥근 직사각형 6">
            <a:extLst>
              <a:ext uri="{FF2B5EF4-FFF2-40B4-BE49-F238E27FC236}">
                <a16:creationId xmlns:a16="http://schemas.microsoft.com/office/drawing/2014/main" id="{D23496F0-2420-40BC-9BB2-30440F43CB21}"/>
              </a:ext>
            </a:extLst>
          </p:cNvPr>
          <p:cNvSpPr/>
          <p:nvPr/>
        </p:nvSpPr>
        <p:spPr>
          <a:xfrm>
            <a:off x="5442238" y="5437115"/>
            <a:ext cx="1046088" cy="938813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6000" dirty="0">
                <a:latin typeface="+mn-ea"/>
              </a:rPr>
              <a:t>쿠</a:t>
            </a:r>
          </a:p>
        </p:txBody>
      </p:sp>
      <p:sp>
        <p:nvSpPr>
          <p:cNvPr id="16" name="모서리가 둥근 직사각형 6">
            <a:extLst>
              <a:ext uri="{FF2B5EF4-FFF2-40B4-BE49-F238E27FC236}">
                <a16:creationId xmlns:a16="http://schemas.microsoft.com/office/drawing/2014/main" id="{1FDD2531-CA3C-46B0-9CB7-191D0657DA93}"/>
              </a:ext>
            </a:extLst>
          </p:cNvPr>
          <p:cNvSpPr/>
          <p:nvPr/>
        </p:nvSpPr>
        <p:spPr>
          <a:xfrm>
            <a:off x="6653216" y="5437115"/>
            <a:ext cx="1046088" cy="938813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6000" dirty="0">
                <a:latin typeface="+mn-ea"/>
              </a:rPr>
              <a:t>큐</a:t>
            </a:r>
          </a:p>
        </p:txBody>
      </p:sp>
      <p:sp>
        <p:nvSpPr>
          <p:cNvPr id="17" name="모서리가 둥근 직사각형 6">
            <a:extLst>
              <a:ext uri="{FF2B5EF4-FFF2-40B4-BE49-F238E27FC236}">
                <a16:creationId xmlns:a16="http://schemas.microsoft.com/office/drawing/2014/main" id="{94E1F2AE-0D39-402D-B004-DE3F7E760BBE}"/>
              </a:ext>
            </a:extLst>
          </p:cNvPr>
          <p:cNvSpPr/>
          <p:nvPr/>
        </p:nvSpPr>
        <p:spPr>
          <a:xfrm>
            <a:off x="7864193" y="5437115"/>
            <a:ext cx="1046088" cy="938813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6000" dirty="0">
                <a:latin typeface="+mn-ea"/>
              </a:rPr>
              <a:t>크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23A7A0A-5C51-492D-BCAB-DAA0B21E31DA}"/>
              </a:ext>
            </a:extLst>
          </p:cNvPr>
          <p:cNvSpPr txBox="1"/>
          <p:nvPr/>
        </p:nvSpPr>
        <p:spPr>
          <a:xfrm>
            <a:off x="3858161" y="1184091"/>
            <a:ext cx="1864740" cy="3154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9900" dirty="0"/>
              <a:t>ㅋ</a:t>
            </a:r>
            <a:endParaRPr lang="en-US" sz="19900" dirty="0"/>
          </a:p>
        </p:txBody>
      </p:sp>
    </p:spTree>
    <p:extLst>
      <p:ext uri="{BB962C8B-B14F-4D97-AF65-F5344CB8AC3E}">
        <p14:creationId xmlns:p14="http://schemas.microsoft.com/office/powerpoint/2010/main" val="65981227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2CEB892D-39CE-4E13-A5C9-BC32728EDBA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15668"/>
            <a:ext cx="12192000" cy="5578859"/>
          </a:xfrm>
          <a:prstGeom prst="rect">
            <a:avLst/>
          </a:prstGeom>
          <a:ln w="12700">
            <a:solidFill>
              <a:srgbClr val="0070C0"/>
            </a:solidFill>
          </a:ln>
        </p:spPr>
      </p:pic>
      <p:sp>
        <p:nvSpPr>
          <p:cNvPr id="2" name="Google Shape;182;p29">
            <a:extLst>
              <a:ext uri="{FF2B5EF4-FFF2-40B4-BE49-F238E27FC236}">
                <a16:creationId xmlns:a16="http://schemas.microsoft.com/office/drawing/2014/main" id="{B8767268-D5AA-462D-8539-28F2918B1689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</a:t>
            </a:r>
            <a:r>
              <a:rPr kumimoji="0" lang="en-US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k</a:t>
            </a: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C5E9D70C-B46E-4930-834A-06AEF39FC844}"/>
              </a:ext>
            </a:extLst>
          </p:cNvPr>
          <p:cNvSpPr/>
          <p:nvPr/>
        </p:nvSpPr>
        <p:spPr>
          <a:xfrm rot="5400000">
            <a:off x="6073293" y="1946044"/>
            <a:ext cx="401052" cy="3086772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Rectangle 55">
            <a:extLst>
              <a:ext uri="{FF2B5EF4-FFF2-40B4-BE49-F238E27FC236}">
                <a16:creationId xmlns:a16="http://schemas.microsoft.com/office/drawing/2014/main" id="{7755B10F-FA4E-434A-AD02-E0636610157F}"/>
              </a:ext>
            </a:extLst>
          </p:cNvPr>
          <p:cNvSpPr/>
          <p:nvPr/>
        </p:nvSpPr>
        <p:spPr>
          <a:xfrm>
            <a:off x="7266205" y="3288904"/>
            <a:ext cx="551000" cy="2511005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96E213B5-C50D-4D67-AB6A-B923383361AC}"/>
              </a:ext>
            </a:extLst>
          </p:cNvPr>
          <p:cNvSpPr/>
          <p:nvPr/>
        </p:nvSpPr>
        <p:spPr>
          <a:xfrm rot="5400000">
            <a:off x="6277105" y="3186430"/>
            <a:ext cx="401052" cy="2679148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6907B26A-9DCE-4E7D-8C80-82B9FD2DFAA4}"/>
              </a:ext>
            </a:extLst>
          </p:cNvPr>
          <p:cNvSpPr/>
          <p:nvPr/>
        </p:nvSpPr>
        <p:spPr>
          <a:xfrm>
            <a:off x="5545000" y="750445"/>
            <a:ext cx="551000" cy="551000"/>
          </a:xfrm>
          <a:prstGeom prst="ellipse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00"/>
              </a:solidFill>
            </a:endParaRPr>
          </a:p>
        </p:txBody>
      </p:sp>
      <p:sp>
        <p:nvSpPr>
          <p:cNvPr id="46" name="Rectangle: Rounded Corners 45">
            <a:extLst>
              <a:ext uri="{FF2B5EF4-FFF2-40B4-BE49-F238E27FC236}">
                <a16:creationId xmlns:a16="http://schemas.microsoft.com/office/drawing/2014/main" id="{F468393D-D477-47CA-AA4C-9D7CD10E1B68}"/>
              </a:ext>
            </a:extLst>
          </p:cNvPr>
          <p:cNvSpPr/>
          <p:nvPr/>
        </p:nvSpPr>
        <p:spPr>
          <a:xfrm>
            <a:off x="93925" y="4586758"/>
            <a:ext cx="776932" cy="643949"/>
          </a:xfrm>
          <a:prstGeom prst="roundRect">
            <a:avLst/>
          </a:prstGeom>
          <a:noFill/>
          <a:ln w="1079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6600" b="1" dirty="0">
              <a:solidFill>
                <a:srgbClr val="FF9900"/>
              </a:solidFill>
            </a:endParaRPr>
          </a:p>
        </p:txBody>
      </p:sp>
      <p:sp>
        <p:nvSpPr>
          <p:cNvPr id="52" name="Oval 51">
            <a:extLst>
              <a:ext uri="{FF2B5EF4-FFF2-40B4-BE49-F238E27FC236}">
                <a16:creationId xmlns:a16="http://schemas.microsoft.com/office/drawing/2014/main" id="{77FE22F6-C238-46D3-A68C-C304BC66D3C1}"/>
              </a:ext>
            </a:extLst>
          </p:cNvPr>
          <p:cNvSpPr/>
          <p:nvPr/>
        </p:nvSpPr>
        <p:spPr>
          <a:xfrm>
            <a:off x="6451638" y="750445"/>
            <a:ext cx="551000" cy="551000"/>
          </a:xfrm>
          <a:prstGeom prst="ellipse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00"/>
              </a:solidFill>
            </a:endParaRPr>
          </a:p>
        </p:txBody>
      </p:sp>
      <p:sp>
        <p:nvSpPr>
          <p:cNvPr id="53" name="Oval 52">
            <a:extLst>
              <a:ext uri="{FF2B5EF4-FFF2-40B4-BE49-F238E27FC236}">
                <a16:creationId xmlns:a16="http://schemas.microsoft.com/office/drawing/2014/main" id="{985345E3-3835-40FB-8D9D-EA207482AADB}"/>
              </a:ext>
            </a:extLst>
          </p:cNvPr>
          <p:cNvSpPr/>
          <p:nvPr/>
        </p:nvSpPr>
        <p:spPr>
          <a:xfrm>
            <a:off x="4662196" y="1201127"/>
            <a:ext cx="551000" cy="551000"/>
          </a:xfrm>
          <a:prstGeom prst="ellipse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00"/>
              </a:solidFill>
            </a:endParaRPr>
          </a:p>
        </p:txBody>
      </p:sp>
      <p:sp>
        <p:nvSpPr>
          <p:cNvPr id="54" name="Oval 53">
            <a:extLst>
              <a:ext uri="{FF2B5EF4-FFF2-40B4-BE49-F238E27FC236}">
                <a16:creationId xmlns:a16="http://schemas.microsoft.com/office/drawing/2014/main" id="{4399223F-3987-44DD-A46E-646402AB9E78}"/>
              </a:ext>
            </a:extLst>
          </p:cNvPr>
          <p:cNvSpPr/>
          <p:nvPr/>
        </p:nvSpPr>
        <p:spPr>
          <a:xfrm>
            <a:off x="6427806" y="1701330"/>
            <a:ext cx="551000" cy="551000"/>
          </a:xfrm>
          <a:prstGeom prst="ellipse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00"/>
              </a:solidFill>
            </a:endParaRPr>
          </a:p>
        </p:txBody>
      </p:sp>
      <p:sp>
        <p:nvSpPr>
          <p:cNvPr id="71" name="Oval 70">
            <a:extLst>
              <a:ext uri="{FF2B5EF4-FFF2-40B4-BE49-F238E27FC236}">
                <a16:creationId xmlns:a16="http://schemas.microsoft.com/office/drawing/2014/main" id="{BD48240E-9EE4-45EF-885C-A1383F764982}"/>
              </a:ext>
            </a:extLst>
          </p:cNvPr>
          <p:cNvSpPr/>
          <p:nvPr/>
        </p:nvSpPr>
        <p:spPr>
          <a:xfrm>
            <a:off x="7266205" y="1701330"/>
            <a:ext cx="551000" cy="551000"/>
          </a:xfrm>
          <a:prstGeom prst="ellipse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00"/>
              </a:solidFill>
            </a:endParaRPr>
          </a:p>
        </p:txBody>
      </p:sp>
      <p:sp>
        <p:nvSpPr>
          <p:cNvPr id="82" name="Oval 81">
            <a:extLst>
              <a:ext uri="{FF2B5EF4-FFF2-40B4-BE49-F238E27FC236}">
                <a16:creationId xmlns:a16="http://schemas.microsoft.com/office/drawing/2014/main" id="{D68B4BBE-6DA5-4390-9AB6-2F2679528BCD}"/>
              </a:ext>
            </a:extLst>
          </p:cNvPr>
          <p:cNvSpPr/>
          <p:nvPr/>
        </p:nvSpPr>
        <p:spPr>
          <a:xfrm>
            <a:off x="4730433" y="2215898"/>
            <a:ext cx="551000" cy="551000"/>
          </a:xfrm>
          <a:prstGeom prst="ellipse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00"/>
              </a:solidFill>
            </a:endParaRP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3E9AF413-FC4E-4E73-B004-24BBB7823494}"/>
              </a:ext>
            </a:extLst>
          </p:cNvPr>
          <p:cNvGrpSpPr/>
          <p:nvPr/>
        </p:nvGrpSpPr>
        <p:grpSpPr>
          <a:xfrm>
            <a:off x="10887895" y="263933"/>
            <a:ext cx="879844" cy="879844"/>
            <a:chOff x="10887895" y="240394"/>
            <a:chExt cx="879844" cy="879844"/>
          </a:xfrm>
        </p:grpSpPr>
        <p:pic>
          <p:nvPicPr>
            <p:cNvPr id="17" name="Graphic 16" descr="Wallet">
              <a:extLst>
                <a:ext uri="{FF2B5EF4-FFF2-40B4-BE49-F238E27FC236}">
                  <a16:creationId xmlns:a16="http://schemas.microsoft.com/office/drawing/2014/main" id="{5DD4080B-B411-471A-97B0-B3F23AB7BFC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10887895" y="240394"/>
              <a:ext cx="879844" cy="879844"/>
            </a:xfrm>
            <a:prstGeom prst="rect">
              <a:avLst/>
            </a:prstGeom>
          </p:spPr>
        </p:pic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9E6D5008-E2FE-440B-8938-30F939F3FF1C}"/>
                </a:ext>
              </a:extLst>
            </p:cNvPr>
            <p:cNvSpPr txBox="1"/>
            <p:nvPr/>
          </p:nvSpPr>
          <p:spPr>
            <a:xfrm>
              <a:off x="11061037" y="482317"/>
              <a:ext cx="70641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2800" dirty="0">
                  <a:solidFill>
                    <a:srgbClr val="FF0000"/>
                  </a:solidFill>
                </a:rPr>
                <a:t>카</a:t>
              </a:r>
              <a:endParaRPr lang="en-US" sz="2800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83" name="Group 82">
            <a:extLst>
              <a:ext uri="{FF2B5EF4-FFF2-40B4-BE49-F238E27FC236}">
                <a16:creationId xmlns:a16="http://schemas.microsoft.com/office/drawing/2014/main" id="{3113AAC0-C602-4E0E-AD09-AC853531FDD4}"/>
              </a:ext>
            </a:extLst>
          </p:cNvPr>
          <p:cNvGrpSpPr/>
          <p:nvPr/>
        </p:nvGrpSpPr>
        <p:grpSpPr>
          <a:xfrm>
            <a:off x="10479055" y="848063"/>
            <a:ext cx="879844" cy="879844"/>
            <a:chOff x="10887895" y="240394"/>
            <a:chExt cx="879844" cy="879844"/>
          </a:xfrm>
        </p:grpSpPr>
        <p:pic>
          <p:nvPicPr>
            <p:cNvPr id="84" name="Graphic 83" descr="Wallet">
              <a:extLst>
                <a:ext uri="{FF2B5EF4-FFF2-40B4-BE49-F238E27FC236}">
                  <a16:creationId xmlns:a16="http://schemas.microsoft.com/office/drawing/2014/main" id="{0E4C5AD5-6121-4D37-8928-ADC70D9FFF1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10887895" y="240394"/>
              <a:ext cx="879844" cy="879844"/>
            </a:xfrm>
            <a:prstGeom prst="rect">
              <a:avLst/>
            </a:prstGeom>
          </p:spPr>
        </p:pic>
        <p:sp>
          <p:nvSpPr>
            <p:cNvPr id="85" name="TextBox 84">
              <a:extLst>
                <a:ext uri="{FF2B5EF4-FFF2-40B4-BE49-F238E27FC236}">
                  <a16:creationId xmlns:a16="http://schemas.microsoft.com/office/drawing/2014/main" id="{7A465AC4-2DE9-49EA-913B-AC08541F56CF}"/>
                </a:ext>
              </a:extLst>
            </p:cNvPr>
            <p:cNvSpPr txBox="1"/>
            <p:nvPr/>
          </p:nvSpPr>
          <p:spPr>
            <a:xfrm>
              <a:off x="11061037" y="482317"/>
              <a:ext cx="70641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2800" dirty="0">
                  <a:solidFill>
                    <a:srgbClr val="FF9900"/>
                  </a:solidFill>
                </a:rPr>
                <a:t>캬</a:t>
              </a:r>
              <a:endParaRPr lang="en-US" sz="2800" dirty="0">
                <a:solidFill>
                  <a:srgbClr val="FF9900"/>
                </a:solidFill>
              </a:endParaRPr>
            </a:p>
          </p:txBody>
        </p:sp>
      </p:grpSp>
      <p:grpSp>
        <p:nvGrpSpPr>
          <p:cNvPr id="86" name="Group 85">
            <a:extLst>
              <a:ext uri="{FF2B5EF4-FFF2-40B4-BE49-F238E27FC236}">
                <a16:creationId xmlns:a16="http://schemas.microsoft.com/office/drawing/2014/main" id="{42202187-E905-4831-B75B-514A0BD00039}"/>
              </a:ext>
            </a:extLst>
          </p:cNvPr>
          <p:cNvGrpSpPr/>
          <p:nvPr/>
        </p:nvGrpSpPr>
        <p:grpSpPr>
          <a:xfrm>
            <a:off x="10826891" y="1372486"/>
            <a:ext cx="879844" cy="879844"/>
            <a:chOff x="10887895" y="240394"/>
            <a:chExt cx="879844" cy="879844"/>
          </a:xfrm>
        </p:grpSpPr>
        <p:pic>
          <p:nvPicPr>
            <p:cNvPr id="87" name="Graphic 86" descr="Wallet">
              <a:extLst>
                <a:ext uri="{FF2B5EF4-FFF2-40B4-BE49-F238E27FC236}">
                  <a16:creationId xmlns:a16="http://schemas.microsoft.com/office/drawing/2014/main" id="{DD4EDF13-3CBB-4A59-90DF-4C17E67C1E9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10887895" y="240394"/>
              <a:ext cx="879844" cy="879844"/>
            </a:xfrm>
            <a:prstGeom prst="rect">
              <a:avLst/>
            </a:prstGeom>
          </p:spPr>
        </p:pic>
        <p:sp>
          <p:nvSpPr>
            <p:cNvPr id="88" name="TextBox 87">
              <a:extLst>
                <a:ext uri="{FF2B5EF4-FFF2-40B4-BE49-F238E27FC236}">
                  <a16:creationId xmlns:a16="http://schemas.microsoft.com/office/drawing/2014/main" id="{1BFACB24-97D1-41E6-9EEC-CAB622A81887}"/>
                </a:ext>
              </a:extLst>
            </p:cNvPr>
            <p:cNvSpPr txBox="1"/>
            <p:nvPr/>
          </p:nvSpPr>
          <p:spPr>
            <a:xfrm>
              <a:off x="11061037" y="482317"/>
              <a:ext cx="70641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2800" dirty="0">
                  <a:solidFill>
                    <a:srgbClr val="F0EA00"/>
                  </a:solidFill>
                </a:rPr>
                <a:t>커</a:t>
              </a:r>
              <a:endParaRPr lang="en-US" sz="2800" dirty="0">
                <a:solidFill>
                  <a:srgbClr val="F0EA00"/>
                </a:solidFill>
              </a:endParaRPr>
            </a:p>
          </p:txBody>
        </p:sp>
      </p:grpSp>
      <p:grpSp>
        <p:nvGrpSpPr>
          <p:cNvPr id="89" name="Group 88">
            <a:extLst>
              <a:ext uri="{FF2B5EF4-FFF2-40B4-BE49-F238E27FC236}">
                <a16:creationId xmlns:a16="http://schemas.microsoft.com/office/drawing/2014/main" id="{D70C9407-2B68-44E1-AE73-D5BA8B97F076}"/>
              </a:ext>
            </a:extLst>
          </p:cNvPr>
          <p:cNvGrpSpPr/>
          <p:nvPr/>
        </p:nvGrpSpPr>
        <p:grpSpPr>
          <a:xfrm>
            <a:off x="11312301" y="1939630"/>
            <a:ext cx="879844" cy="879844"/>
            <a:chOff x="10887895" y="240394"/>
            <a:chExt cx="879844" cy="879844"/>
          </a:xfrm>
        </p:grpSpPr>
        <p:pic>
          <p:nvPicPr>
            <p:cNvPr id="90" name="Graphic 89" descr="Wallet">
              <a:extLst>
                <a:ext uri="{FF2B5EF4-FFF2-40B4-BE49-F238E27FC236}">
                  <a16:creationId xmlns:a16="http://schemas.microsoft.com/office/drawing/2014/main" id="{170A45E3-4E89-4F8E-AE6A-30D901A31B3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10887895" y="240394"/>
              <a:ext cx="879844" cy="879844"/>
            </a:xfrm>
            <a:prstGeom prst="rect">
              <a:avLst/>
            </a:prstGeom>
          </p:spPr>
        </p:pic>
        <p:sp>
          <p:nvSpPr>
            <p:cNvPr id="91" name="TextBox 90">
              <a:extLst>
                <a:ext uri="{FF2B5EF4-FFF2-40B4-BE49-F238E27FC236}">
                  <a16:creationId xmlns:a16="http://schemas.microsoft.com/office/drawing/2014/main" id="{5FB37B8E-8E98-401E-AA5B-1EBA35F41F79}"/>
                </a:ext>
              </a:extLst>
            </p:cNvPr>
            <p:cNvSpPr txBox="1"/>
            <p:nvPr/>
          </p:nvSpPr>
          <p:spPr>
            <a:xfrm>
              <a:off x="11061037" y="482317"/>
              <a:ext cx="70641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2800" dirty="0">
                  <a:solidFill>
                    <a:srgbClr val="00B050"/>
                  </a:solidFill>
                </a:rPr>
                <a:t>켜</a:t>
              </a:r>
              <a:endParaRPr lang="en-US" sz="2800" dirty="0">
                <a:solidFill>
                  <a:srgbClr val="00B050"/>
                </a:solidFill>
              </a:endParaRPr>
            </a:p>
          </p:txBody>
        </p:sp>
      </p:grpSp>
      <p:grpSp>
        <p:nvGrpSpPr>
          <p:cNvPr id="92" name="Group 91">
            <a:extLst>
              <a:ext uri="{FF2B5EF4-FFF2-40B4-BE49-F238E27FC236}">
                <a16:creationId xmlns:a16="http://schemas.microsoft.com/office/drawing/2014/main" id="{47CD4139-CE38-4758-B19F-3BC853CB4836}"/>
              </a:ext>
            </a:extLst>
          </p:cNvPr>
          <p:cNvGrpSpPr/>
          <p:nvPr/>
        </p:nvGrpSpPr>
        <p:grpSpPr>
          <a:xfrm>
            <a:off x="10918977" y="2462850"/>
            <a:ext cx="879844" cy="879844"/>
            <a:chOff x="10887895" y="240394"/>
            <a:chExt cx="879844" cy="879844"/>
          </a:xfrm>
        </p:grpSpPr>
        <p:pic>
          <p:nvPicPr>
            <p:cNvPr id="93" name="Graphic 92" descr="Wallet">
              <a:extLst>
                <a:ext uri="{FF2B5EF4-FFF2-40B4-BE49-F238E27FC236}">
                  <a16:creationId xmlns:a16="http://schemas.microsoft.com/office/drawing/2014/main" id="{551C7E73-56D4-459B-BCB6-C59B3C65360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10887895" y="240394"/>
              <a:ext cx="879844" cy="879844"/>
            </a:xfrm>
            <a:prstGeom prst="rect">
              <a:avLst/>
            </a:prstGeom>
          </p:spPr>
        </p:pic>
        <p:sp>
          <p:nvSpPr>
            <p:cNvPr id="94" name="TextBox 93">
              <a:extLst>
                <a:ext uri="{FF2B5EF4-FFF2-40B4-BE49-F238E27FC236}">
                  <a16:creationId xmlns:a16="http://schemas.microsoft.com/office/drawing/2014/main" id="{15FACB56-A34D-4DB5-A757-3A80FB82E78B}"/>
                </a:ext>
              </a:extLst>
            </p:cNvPr>
            <p:cNvSpPr txBox="1"/>
            <p:nvPr/>
          </p:nvSpPr>
          <p:spPr>
            <a:xfrm>
              <a:off x="11061037" y="482317"/>
              <a:ext cx="70641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2800" dirty="0">
                  <a:solidFill>
                    <a:srgbClr val="00B0F0"/>
                  </a:solidFill>
                </a:rPr>
                <a:t>코</a:t>
              </a:r>
              <a:endParaRPr lang="en-US" sz="2800" dirty="0">
                <a:solidFill>
                  <a:srgbClr val="00B0F0"/>
                </a:solidFill>
              </a:endParaRPr>
            </a:p>
          </p:txBody>
        </p:sp>
      </p:grpSp>
      <p:grpSp>
        <p:nvGrpSpPr>
          <p:cNvPr id="95" name="Group 94">
            <a:extLst>
              <a:ext uri="{FF2B5EF4-FFF2-40B4-BE49-F238E27FC236}">
                <a16:creationId xmlns:a16="http://schemas.microsoft.com/office/drawing/2014/main" id="{129E9C5B-B6DE-4951-A2EE-53A1B79DD8D8}"/>
              </a:ext>
            </a:extLst>
          </p:cNvPr>
          <p:cNvGrpSpPr/>
          <p:nvPr/>
        </p:nvGrpSpPr>
        <p:grpSpPr>
          <a:xfrm>
            <a:off x="10447973" y="2997236"/>
            <a:ext cx="879844" cy="879844"/>
            <a:chOff x="10887895" y="240394"/>
            <a:chExt cx="879844" cy="879844"/>
          </a:xfrm>
        </p:grpSpPr>
        <p:pic>
          <p:nvPicPr>
            <p:cNvPr id="96" name="Graphic 95" descr="Wallet">
              <a:extLst>
                <a:ext uri="{FF2B5EF4-FFF2-40B4-BE49-F238E27FC236}">
                  <a16:creationId xmlns:a16="http://schemas.microsoft.com/office/drawing/2014/main" id="{93AC78AB-39E1-48D9-BDEE-F3EACFBB60B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10887895" y="240394"/>
              <a:ext cx="879844" cy="879844"/>
            </a:xfrm>
            <a:prstGeom prst="rect">
              <a:avLst/>
            </a:prstGeom>
          </p:spPr>
        </p:pic>
        <p:sp>
          <p:nvSpPr>
            <p:cNvPr id="97" name="TextBox 96">
              <a:extLst>
                <a:ext uri="{FF2B5EF4-FFF2-40B4-BE49-F238E27FC236}">
                  <a16:creationId xmlns:a16="http://schemas.microsoft.com/office/drawing/2014/main" id="{A58B1F84-B463-4DB9-B3B8-BD3C204A838B}"/>
                </a:ext>
              </a:extLst>
            </p:cNvPr>
            <p:cNvSpPr txBox="1"/>
            <p:nvPr/>
          </p:nvSpPr>
          <p:spPr>
            <a:xfrm>
              <a:off x="11061037" y="482317"/>
              <a:ext cx="70641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2800" dirty="0">
                  <a:solidFill>
                    <a:srgbClr val="0070C0"/>
                  </a:solidFill>
                </a:rPr>
                <a:t>쿄</a:t>
              </a:r>
              <a:endParaRPr lang="en-US" sz="2800" dirty="0">
                <a:solidFill>
                  <a:srgbClr val="0070C0"/>
                </a:solidFill>
              </a:endParaRPr>
            </a:p>
          </p:txBody>
        </p:sp>
      </p:grpSp>
      <p:grpSp>
        <p:nvGrpSpPr>
          <p:cNvPr id="106" name="Group 105">
            <a:extLst>
              <a:ext uri="{FF2B5EF4-FFF2-40B4-BE49-F238E27FC236}">
                <a16:creationId xmlns:a16="http://schemas.microsoft.com/office/drawing/2014/main" id="{386D4656-29C8-43BB-8A23-4962E41932BF}"/>
              </a:ext>
            </a:extLst>
          </p:cNvPr>
          <p:cNvGrpSpPr/>
          <p:nvPr/>
        </p:nvGrpSpPr>
        <p:grpSpPr>
          <a:xfrm>
            <a:off x="10826601" y="3540767"/>
            <a:ext cx="879844" cy="879844"/>
            <a:chOff x="10887895" y="240394"/>
            <a:chExt cx="879844" cy="879844"/>
          </a:xfrm>
        </p:grpSpPr>
        <p:pic>
          <p:nvPicPr>
            <p:cNvPr id="107" name="Graphic 106" descr="Wallet">
              <a:extLst>
                <a:ext uri="{FF2B5EF4-FFF2-40B4-BE49-F238E27FC236}">
                  <a16:creationId xmlns:a16="http://schemas.microsoft.com/office/drawing/2014/main" id="{3340745B-A2D9-4FA8-A778-1258BD4DD79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10887895" y="240394"/>
              <a:ext cx="879844" cy="879844"/>
            </a:xfrm>
            <a:prstGeom prst="rect">
              <a:avLst/>
            </a:prstGeom>
          </p:spPr>
        </p:pic>
        <p:sp>
          <p:nvSpPr>
            <p:cNvPr id="108" name="TextBox 107">
              <a:extLst>
                <a:ext uri="{FF2B5EF4-FFF2-40B4-BE49-F238E27FC236}">
                  <a16:creationId xmlns:a16="http://schemas.microsoft.com/office/drawing/2014/main" id="{EE44E49B-767A-4A3F-8048-0B45BA16A85D}"/>
                </a:ext>
              </a:extLst>
            </p:cNvPr>
            <p:cNvSpPr txBox="1"/>
            <p:nvPr/>
          </p:nvSpPr>
          <p:spPr>
            <a:xfrm>
              <a:off x="11061037" y="482317"/>
              <a:ext cx="70641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2800" dirty="0">
                  <a:solidFill>
                    <a:srgbClr val="7030A0"/>
                  </a:solidFill>
                </a:rPr>
                <a:t>쿠</a:t>
              </a:r>
              <a:endParaRPr lang="en-US" sz="2800" dirty="0">
                <a:solidFill>
                  <a:srgbClr val="7030A0"/>
                </a:solidFill>
              </a:endParaRPr>
            </a:p>
          </p:txBody>
        </p:sp>
      </p:grpSp>
      <p:grpSp>
        <p:nvGrpSpPr>
          <p:cNvPr id="109" name="Group 108">
            <a:extLst>
              <a:ext uri="{FF2B5EF4-FFF2-40B4-BE49-F238E27FC236}">
                <a16:creationId xmlns:a16="http://schemas.microsoft.com/office/drawing/2014/main" id="{EEB9B701-9C67-421F-9435-2A3F17448CDA}"/>
              </a:ext>
            </a:extLst>
          </p:cNvPr>
          <p:cNvGrpSpPr/>
          <p:nvPr/>
        </p:nvGrpSpPr>
        <p:grpSpPr>
          <a:xfrm>
            <a:off x="11252963" y="4087600"/>
            <a:ext cx="879844" cy="879844"/>
            <a:chOff x="10887895" y="240394"/>
            <a:chExt cx="879844" cy="879844"/>
          </a:xfrm>
        </p:grpSpPr>
        <p:pic>
          <p:nvPicPr>
            <p:cNvPr id="110" name="Graphic 109" descr="Wallet">
              <a:extLst>
                <a:ext uri="{FF2B5EF4-FFF2-40B4-BE49-F238E27FC236}">
                  <a16:creationId xmlns:a16="http://schemas.microsoft.com/office/drawing/2014/main" id="{0DBB0827-A25A-4696-9EA3-54285125D6F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10887895" y="240394"/>
              <a:ext cx="879844" cy="879844"/>
            </a:xfrm>
            <a:prstGeom prst="rect">
              <a:avLst/>
            </a:prstGeom>
          </p:spPr>
        </p:pic>
        <p:sp>
          <p:nvSpPr>
            <p:cNvPr id="111" name="TextBox 110">
              <a:extLst>
                <a:ext uri="{FF2B5EF4-FFF2-40B4-BE49-F238E27FC236}">
                  <a16:creationId xmlns:a16="http://schemas.microsoft.com/office/drawing/2014/main" id="{36EA0D80-4E6F-413B-892D-D79611C2F177}"/>
                </a:ext>
              </a:extLst>
            </p:cNvPr>
            <p:cNvSpPr txBox="1"/>
            <p:nvPr/>
          </p:nvSpPr>
          <p:spPr>
            <a:xfrm>
              <a:off x="11061037" y="482317"/>
              <a:ext cx="70641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2800" dirty="0">
                  <a:solidFill>
                    <a:srgbClr val="FF66CC"/>
                  </a:solidFill>
                </a:rPr>
                <a:t>큐</a:t>
              </a:r>
              <a:endParaRPr lang="en-US" sz="2800" dirty="0">
                <a:solidFill>
                  <a:srgbClr val="FF66CC"/>
                </a:solidFill>
              </a:endParaRPr>
            </a:p>
          </p:txBody>
        </p:sp>
      </p:grpSp>
      <p:grpSp>
        <p:nvGrpSpPr>
          <p:cNvPr id="112" name="Group 111">
            <a:extLst>
              <a:ext uri="{FF2B5EF4-FFF2-40B4-BE49-F238E27FC236}">
                <a16:creationId xmlns:a16="http://schemas.microsoft.com/office/drawing/2014/main" id="{836F441C-EBDB-45DC-8003-339ADD66DEE1}"/>
              </a:ext>
            </a:extLst>
          </p:cNvPr>
          <p:cNvGrpSpPr/>
          <p:nvPr/>
        </p:nvGrpSpPr>
        <p:grpSpPr>
          <a:xfrm>
            <a:off x="10876862" y="4596723"/>
            <a:ext cx="879844" cy="879844"/>
            <a:chOff x="10887895" y="240394"/>
            <a:chExt cx="879844" cy="879844"/>
          </a:xfrm>
        </p:grpSpPr>
        <p:pic>
          <p:nvPicPr>
            <p:cNvPr id="113" name="Graphic 112" descr="Wallet">
              <a:extLst>
                <a:ext uri="{FF2B5EF4-FFF2-40B4-BE49-F238E27FC236}">
                  <a16:creationId xmlns:a16="http://schemas.microsoft.com/office/drawing/2014/main" id="{55286134-39F0-4B7A-8D5F-CF0169BD142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10887895" y="240394"/>
              <a:ext cx="879844" cy="879844"/>
            </a:xfrm>
            <a:prstGeom prst="rect">
              <a:avLst/>
            </a:prstGeom>
          </p:spPr>
        </p:pic>
        <p:sp>
          <p:nvSpPr>
            <p:cNvPr id="114" name="TextBox 113">
              <a:extLst>
                <a:ext uri="{FF2B5EF4-FFF2-40B4-BE49-F238E27FC236}">
                  <a16:creationId xmlns:a16="http://schemas.microsoft.com/office/drawing/2014/main" id="{60455654-6817-435C-BE2A-F05DD6C02020}"/>
                </a:ext>
              </a:extLst>
            </p:cNvPr>
            <p:cNvSpPr txBox="1"/>
            <p:nvPr/>
          </p:nvSpPr>
          <p:spPr>
            <a:xfrm>
              <a:off x="11061037" y="482317"/>
              <a:ext cx="70641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2800" dirty="0">
                  <a:solidFill>
                    <a:srgbClr val="92D050"/>
                  </a:solidFill>
                </a:rPr>
                <a:t>크</a:t>
              </a:r>
              <a:endParaRPr lang="en-US" sz="2800" dirty="0">
                <a:solidFill>
                  <a:srgbClr val="92D050"/>
                </a:solidFill>
              </a:endParaRPr>
            </a:p>
          </p:txBody>
        </p:sp>
      </p:grpSp>
      <p:grpSp>
        <p:nvGrpSpPr>
          <p:cNvPr id="115" name="Group 114">
            <a:extLst>
              <a:ext uri="{FF2B5EF4-FFF2-40B4-BE49-F238E27FC236}">
                <a16:creationId xmlns:a16="http://schemas.microsoft.com/office/drawing/2014/main" id="{ED96D5E2-000F-4D44-AB40-0A697CDF759D}"/>
              </a:ext>
            </a:extLst>
          </p:cNvPr>
          <p:cNvGrpSpPr/>
          <p:nvPr/>
        </p:nvGrpSpPr>
        <p:grpSpPr>
          <a:xfrm>
            <a:off x="10498480" y="5149579"/>
            <a:ext cx="879844" cy="879844"/>
            <a:chOff x="10887895" y="240394"/>
            <a:chExt cx="879844" cy="879844"/>
          </a:xfrm>
        </p:grpSpPr>
        <p:pic>
          <p:nvPicPr>
            <p:cNvPr id="116" name="Graphic 115" descr="Wallet">
              <a:extLst>
                <a:ext uri="{FF2B5EF4-FFF2-40B4-BE49-F238E27FC236}">
                  <a16:creationId xmlns:a16="http://schemas.microsoft.com/office/drawing/2014/main" id="{A30CA964-6CFF-47DA-BABA-B4936DE7ED6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10887895" y="240394"/>
              <a:ext cx="879844" cy="879844"/>
            </a:xfrm>
            <a:prstGeom prst="rect">
              <a:avLst/>
            </a:prstGeom>
          </p:spPr>
        </p:pic>
        <p:sp>
          <p:nvSpPr>
            <p:cNvPr id="117" name="TextBox 116">
              <a:extLst>
                <a:ext uri="{FF2B5EF4-FFF2-40B4-BE49-F238E27FC236}">
                  <a16:creationId xmlns:a16="http://schemas.microsoft.com/office/drawing/2014/main" id="{933640C9-1E70-43D7-A61B-5DB57562DB5B}"/>
                </a:ext>
              </a:extLst>
            </p:cNvPr>
            <p:cNvSpPr txBox="1"/>
            <p:nvPr/>
          </p:nvSpPr>
          <p:spPr>
            <a:xfrm>
              <a:off x="11061037" y="482317"/>
              <a:ext cx="70641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2800" dirty="0">
                  <a:solidFill>
                    <a:schemeClr val="accent2">
                      <a:lumMod val="50000"/>
                    </a:schemeClr>
                  </a:solidFill>
                </a:rPr>
                <a:t>키</a:t>
              </a:r>
              <a:endParaRPr lang="en-US" sz="2800" dirty="0">
                <a:solidFill>
                  <a:schemeClr val="accent2">
                    <a:lumMod val="50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33917452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0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56" grpId="0" animBg="1"/>
      <p:bldP spid="41" grpId="0" animBg="1"/>
      <p:bldP spid="27" grpId="0" animBg="1"/>
      <p:bldP spid="46" grpId="0" animBg="1"/>
      <p:bldP spid="52" grpId="0" animBg="1"/>
      <p:bldP spid="53" grpId="0" animBg="1"/>
      <p:bldP spid="54" grpId="0" animBg="1"/>
      <p:bldP spid="71" grpId="0" animBg="1"/>
      <p:bldP spid="82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5E0C1BF0-130B-4239-BCEE-34C4E1123A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8500" y="28575"/>
            <a:ext cx="5715000" cy="6153150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8885D855-90AE-455B-9DDC-62AABC9C0FC5}"/>
              </a:ext>
            </a:extLst>
          </p:cNvPr>
          <p:cNvSpPr/>
          <p:nvPr/>
        </p:nvSpPr>
        <p:spPr>
          <a:xfrm>
            <a:off x="4419600" y="1447800"/>
            <a:ext cx="1676400" cy="2286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9900" dirty="0">
              <a:solidFill>
                <a:schemeClr val="tx1"/>
              </a:solidFill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9CCD68F-EE21-48C3-BAC9-08DC22A71C11}"/>
              </a:ext>
            </a:extLst>
          </p:cNvPr>
          <p:cNvSpPr/>
          <p:nvPr/>
        </p:nvSpPr>
        <p:spPr>
          <a:xfrm>
            <a:off x="6172200" y="1457325"/>
            <a:ext cx="1676400" cy="2286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9900" dirty="0">
                <a:solidFill>
                  <a:schemeClr val="tx1"/>
                </a:solidFill>
              </a:rPr>
              <a:t>ㅏ</a:t>
            </a:r>
            <a:endParaRPr lang="en-US" sz="19900" dirty="0">
              <a:solidFill>
                <a:schemeClr val="tx1"/>
              </a:solidFill>
            </a:endParaRPr>
          </a:p>
        </p:txBody>
      </p:sp>
      <p:sp>
        <p:nvSpPr>
          <p:cNvPr id="5" name="Google Shape;182;p29">
            <a:extLst>
              <a:ext uri="{FF2B5EF4-FFF2-40B4-BE49-F238E27FC236}">
                <a16:creationId xmlns:a16="http://schemas.microsoft.com/office/drawing/2014/main" id="{008B75BD-642B-45CB-8B1B-E22AA14D6FED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</a:t>
            </a:r>
            <a:r>
              <a:rPr kumimoji="0" lang="en-US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k</a:t>
            </a: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E5A3660-740D-4308-880D-861ADFA49E77}"/>
              </a:ext>
            </a:extLst>
          </p:cNvPr>
          <p:cNvSpPr txBox="1"/>
          <p:nvPr/>
        </p:nvSpPr>
        <p:spPr>
          <a:xfrm>
            <a:off x="3858161" y="1184091"/>
            <a:ext cx="1864740" cy="3154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9900" dirty="0"/>
              <a:t>ㅋ</a:t>
            </a:r>
            <a:endParaRPr lang="en-US" sz="19900" dirty="0"/>
          </a:p>
        </p:txBody>
      </p:sp>
    </p:spTree>
    <p:extLst>
      <p:ext uri="{BB962C8B-B14F-4D97-AF65-F5344CB8AC3E}">
        <p14:creationId xmlns:p14="http://schemas.microsoft.com/office/powerpoint/2010/main" val="56262790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2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35" presetClass="exit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5"/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6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2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35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2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35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2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4" grpId="1"/>
      <p:bldP spid="7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82;p29">
            <a:extLst>
              <a:ext uri="{FF2B5EF4-FFF2-40B4-BE49-F238E27FC236}">
                <a16:creationId xmlns:a16="http://schemas.microsoft.com/office/drawing/2014/main" id="{C2CEA2B5-550A-4EA0-B08F-0C25A40D74E7}"/>
              </a:ext>
            </a:extLst>
          </p:cNvPr>
          <p:cNvSpPr txBox="1"/>
          <p:nvPr/>
        </p:nvSpPr>
        <p:spPr>
          <a:xfrm>
            <a:off x="0" y="6190296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</a:t>
            </a:r>
            <a:r>
              <a:rPr kumimoji="0" lang="en-US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k</a:t>
            </a: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aphicFrame>
        <p:nvGraphicFramePr>
          <p:cNvPr id="10" name="Table 2">
            <a:extLst>
              <a:ext uri="{FF2B5EF4-FFF2-40B4-BE49-F238E27FC236}">
                <a16:creationId xmlns:a16="http://schemas.microsoft.com/office/drawing/2014/main" id="{4E148866-11E9-485C-8901-E4EB77DB24A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66530483"/>
              </p:ext>
            </p:extLst>
          </p:nvPr>
        </p:nvGraphicFramePr>
        <p:xfrm>
          <a:off x="1320764" y="959622"/>
          <a:ext cx="10623180" cy="604031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1062318">
                  <a:extLst>
                    <a:ext uri="{9D8B030D-6E8A-4147-A177-3AD203B41FA5}">
                      <a16:colId xmlns:a16="http://schemas.microsoft.com/office/drawing/2014/main" val="1471925589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3833468222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505294013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809057556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433117542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458511601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2961472336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2547704502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3711786410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875025523"/>
                    </a:ext>
                  </a:extLst>
                </a:gridCol>
              </a:tblGrid>
              <a:tr h="604031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카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800" dirty="0"/>
                        <a:t>캬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커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켜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코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쿄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쿠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큐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크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키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extLst>
                  <a:ext uri="{0D108BD9-81ED-4DB2-BD59-A6C34878D82A}">
                    <a16:rowId xmlns:a16="http://schemas.microsoft.com/office/drawing/2014/main" val="3090273173"/>
                  </a:ext>
                </a:extLst>
              </a:tr>
            </a:tbl>
          </a:graphicData>
        </a:graphic>
      </p:graphicFrame>
      <p:pic>
        <p:nvPicPr>
          <p:cNvPr id="11" name="Picture 10">
            <a:extLst>
              <a:ext uri="{FF2B5EF4-FFF2-40B4-BE49-F238E27FC236}">
                <a16:creationId xmlns:a16="http://schemas.microsoft.com/office/drawing/2014/main" id="{F137B286-413D-4062-9383-B3F25B38499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75084" y="144101"/>
            <a:ext cx="10768864" cy="557822"/>
          </a:xfrm>
          <a:prstGeom prst="rect">
            <a:avLst/>
          </a:prstGeom>
        </p:spPr>
      </p:pic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AF8654BF-E580-46AD-9298-5C191EE3DA1F}"/>
              </a:ext>
            </a:extLst>
          </p:cNvPr>
          <p:cNvSpPr/>
          <p:nvPr/>
        </p:nvSpPr>
        <p:spPr>
          <a:xfrm>
            <a:off x="162332" y="959622"/>
            <a:ext cx="882503" cy="606306"/>
          </a:xfrm>
          <a:prstGeom prst="roundRect">
            <a:avLst/>
          </a:prstGeom>
          <a:noFill/>
          <a:ln w="76200">
            <a:solidFill>
              <a:srgbClr val="FF505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969CF94B-CB75-416E-87E7-BB27C616207E}"/>
              </a:ext>
            </a:extLst>
          </p:cNvPr>
          <p:cNvSpPr/>
          <p:nvPr/>
        </p:nvSpPr>
        <p:spPr>
          <a:xfrm>
            <a:off x="1395192" y="173049"/>
            <a:ext cx="873457" cy="606306"/>
          </a:xfrm>
          <a:prstGeom prst="roundRect">
            <a:avLst/>
          </a:prstGeom>
          <a:noFill/>
          <a:ln w="76200">
            <a:solidFill>
              <a:srgbClr val="FF505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A3ACA44-140B-41B0-9ABC-688916896C18}"/>
              </a:ext>
            </a:extLst>
          </p:cNvPr>
          <p:cNvSpPr txBox="1"/>
          <p:nvPr/>
        </p:nvSpPr>
        <p:spPr>
          <a:xfrm>
            <a:off x="162332" y="1000027"/>
            <a:ext cx="1143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b="1" dirty="0" err="1"/>
              <a:t>ㅋ</a:t>
            </a:r>
            <a:r>
              <a:rPr lang="en-US" altLang="ko-KR" sz="2400" b="1" dirty="0"/>
              <a:t>(k)</a:t>
            </a:r>
            <a:endParaRPr lang="en-US" sz="2800" b="1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3647F2C-F978-4025-86CB-9B250C0E2071}"/>
              </a:ext>
            </a:extLst>
          </p:cNvPr>
          <p:cNvSpPr txBox="1"/>
          <p:nvPr/>
        </p:nvSpPr>
        <p:spPr>
          <a:xfrm>
            <a:off x="4984750" y="2488918"/>
            <a:ext cx="2222500" cy="3154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9900" dirty="0"/>
              <a:t>카</a:t>
            </a:r>
            <a:endParaRPr lang="en-US" sz="19900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8330D983-337F-4025-9D1F-0494B8AFDB7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09227" y="242036"/>
            <a:ext cx="873457" cy="4609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368824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42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2.22222E-6 L 0.10143 2.22222E-6 " pathEditMode="relative" rAng="0" ptsTypes="AA">
                                      <p:cBhvr>
                                        <p:cTn id="9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65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42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7 -0.00115 L 0.00065 0.11297 " pathEditMode="relative" rAng="0" ptsTypes="AA">
                                      <p:cBhvr>
                                        <p:cTn id="15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" y="569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000"/>
                            </p:stCondLst>
                            <p:childTnLst>
                              <p:par>
                                <p:cTn id="1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3" grpId="1" animBg="1"/>
      <p:bldP spid="14" grpId="0" animBg="1"/>
      <p:bldP spid="14" grpId="1" animBg="1"/>
      <p:bldP spid="12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0000"/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182;p29">
            <a:extLst>
              <a:ext uri="{FF2B5EF4-FFF2-40B4-BE49-F238E27FC236}">
                <a16:creationId xmlns:a16="http://schemas.microsoft.com/office/drawing/2014/main" id="{6CB93CFC-9AEA-4D57-BC2F-F62CC9698739}"/>
              </a:ext>
            </a:extLst>
          </p:cNvPr>
          <p:cNvSpPr txBox="1"/>
          <p:nvPr/>
        </p:nvSpPr>
        <p:spPr>
          <a:xfrm>
            <a:off x="0" y="6332561"/>
            <a:ext cx="12192000" cy="525439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</a:t>
            </a:r>
            <a:r>
              <a:rPr kumimoji="0" lang="en-US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k</a:t>
            </a: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9" name="Freeform: Shape 58">
            <a:extLst>
              <a:ext uri="{FF2B5EF4-FFF2-40B4-BE49-F238E27FC236}">
                <a16:creationId xmlns:a16="http://schemas.microsoft.com/office/drawing/2014/main" id="{53709D36-0035-44AB-A48C-08C8B9FF7441}"/>
              </a:ext>
            </a:extLst>
          </p:cNvPr>
          <p:cNvSpPr/>
          <p:nvPr/>
        </p:nvSpPr>
        <p:spPr>
          <a:xfrm>
            <a:off x="4606018" y="1809497"/>
            <a:ext cx="2920586" cy="287668"/>
          </a:xfrm>
          <a:custGeom>
            <a:avLst/>
            <a:gdLst>
              <a:gd name="connsiteX0" fmla="*/ 3203200 w 3286332"/>
              <a:gd name="connsiteY0" fmla="*/ 112748 h 338281"/>
              <a:gd name="connsiteX1" fmla="*/ 2350604 w 3286332"/>
              <a:gd name="connsiteY1" fmla="*/ 112748 h 338281"/>
              <a:gd name="connsiteX2" fmla="*/ 2350604 w 3286332"/>
              <a:gd name="connsiteY2" fmla="*/ 62697 h 338281"/>
              <a:gd name="connsiteX3" fmla="*/ 2267543 w 3286332"/>
              <a:gd name="connsiteY3" fmla="*/ 0 h 338281"/>
              <a:gd name="connsiteX4" fmla="*/ 1018717 w 3286332"/>
              <a:gd name="connsiteY4" fmla="*/ 0 h 338281"/>
              <a:gd name="connsiteX5" fmla="*/ 935681 w 3286332"/>
              <a:gd name="connsiteY5" fmla="*/ 62697 h 338281"/>
              <a:gd name="connsiteX6" fmla="*/ 935681 w 3286332"/>
              <a:gd name="connsiteY6" fmla="*/ 112748 h 338281"/>
              <a:gd name="connsiteX7" fmla="*/ 83084 w 3286332"/>
              <a:gd name="connsiteY7" fmla="*/ 112748 h 338281"/>
              <a:gd name="connsiteX8" fmla="*/ 0 w 3286332"/>
              <a:gd name="connsiteY8" fmla="*/ 175463 h 338281"/>
              <a:gd name="connsiteX9" fmla="*/ 0 w 3286332"/>
              <a:gd name="connsiteY9" fmla="*/ 275566 h 338281"/>
              <a:gd name="connsiteX10" fmla="*/ 83084 w 3286332"/>
              <a:gd name="connsiteY10" fmla="*/ 338281 h 338281"/>
              <a:gd name="connsiteX11" fmla="*/ 3203296 w 3286332"/>
              <a:gd name="connsiteY11" fmla="*/ 338281 h 338281"/>
              <a:gd name="connsiteX12" fmla="*/ 3286332 w 3286332"/>
              <a:gd name="connsiteY12" fmla="*/ 275566 h 338281"/>
              <a:gd name="connsiteX13" fmla="*/ 3286332 w 3286332"/>
              <a:gd name="connsiteY13" fmla="*/ 175463 h 338281"/>
              <a:gd name="connsiteX14" fmla="*/ 3203272 w 3286332"/>
              <a:gd name="connsiteY14" fmla="*/ 112748 h 3382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286332" h="338281">
                <a:moveTo>
                  <a:pt x="3203200" y="112748"/>
                </a:moveTo>
                <a:lnTo>
                  <a:pt x="2350604" y="112748"/>
                </a:lnTo>
                <a:lnTo>
                  <a:pt x="2350604" y="62697"/>
                </a:lnTo>
                <a:cubicBezTo>
                  <a:pt x="2350604" y="28233"/>
                  <a:pt x="2313202" y="0"/>
                  <a:pt x="2267543" y="0"/>
                </a:cubicBezTo>
                <a:lnTo>
                  <a:pt x="1018717" y="0"/>
                </a:lnTo>
                <a:cubicBezTo>
                  <a:pt x="973035" y="0"/>
                  <a:pt x="935681" y="28233"/>
                  <a:pt x="935681" y="62697"/>
                </a:cubicBezTo>
                <a:lnTo>
                  <a:pt x="935681" y="112748"/>
                </a:lnTo>
                <a:lnTo>
                  <a:pt x="83084" y="112748"/>
                </a:lnTo>
                <a:cubicBezTo>
                  <a:pt x="37402" y="112748"/>
                  <a:pt x="0" y="140944"/>
                  <a:pt x="0" y="175463"/>
                </a:cubicBezTo>
                <a:lnTo>
                  <a:pt x="0" y="275566"/>
                </a:lnTo>
                <a:cubicBezTo>
                  <a:pt x="0" y="310049"/>
                  <a:pt x="37402" y="338281"/>
                  <a:pt x="83084" y="338281"/>
                </a:cubicBezTo>
                <a:lnTo>
                  <a:pt x="3203296" y="338281"/>
                </a:lnTo>
                <a:cubicBezTo>
                  <a:pt x="3248978" y="338281"/>
                  <a:pt x="3286332" y="310049"/>
                  <a:pt x="3286332" y="275566"/>
                </a:cubicBezTo>
                <a:lnTo>
                  <a:pt x="3286332" y="175463"/>
                </a:lnTo>
                <a:cubicBezTo>
                  <a:pt x="3286308" y="140944"/>
                  <a:pt x="3248978" y="112748"/>
                  <a:pt x="3203272" y="112748"/>
                </a:cubicBezTo>
                <a:close/>
              </a:path>
            </a:pathLst>
          </a:custGeom>
          <a:solidFill>
            <a:schemeClr val="bg1">
              <a:lumMod val="50000"/>
            </a:schemeClr>
          </a:solidFill>
          <a:ln w="6638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rgbClr val="FF4F25"/>
              </a:solidFill>
            </a:endParaRPr>
          </a:p>
        </p:txBody>
      </p:sp>
      <p:grpSp>
        <p:nvGrpSpPr>
          <p:cNvPr id="70" name="Group 69">
            <a:extLst>
              <a:ext uri="{FF2B5EF4-FFF2-40B4-BE49-F238E27FC236}">
                <a16:creationId xmlns:a16="http://schemas.microsoft.com/office/drawing/2014/main" id="{2883A607-AAA0-497B-88DB-C5B71AA824D4}"/>
              </a:ext>
            </a:extLst>
          </p:cNvPr>
          <p:cNvGrpSpPr/>
          <p:nvPr/>
        </p:nvGrpSpPr>
        <p:grpSpPr>
          <a:xfrm>
            <a:off x="4738851" y="2070364"/>
            <a:ext cx="3199881" cy="4149135"/>
            <a:chOff x="3779152" y="-517843"/>
            <a:chExt cx="3600603" cy="4879149"/>
          </a:xfrm>
          <a:solidFill>
            <a:schemeClr val="bg1">
              <a:lumMod val="50000"/>
            </a:schemeClr>
          </a:solidFill>
        </p:grpSpPr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F3C218F7-646F-4F74-8A15-38806BF3063C}"/>
                </a:ext>
              </a:extLst>
            </p:cNvPr>
            <p:cNvSpPr/>
            <p:nvPr/>
          </p:nvSpPr>
          <p:spPr>
            <a:xfrm>
              <a:off x="3799302" y="2770332"/>
              <a:ext cx="3011504" cy="1590974"/>
            </a:xfrm>
            <a:custGeom>
              <a:avLst/>
              <a:gdLst>
                <a:gd name="connsiteX0" fmla="*/ 3004185 w 3011504"/>
                <a:gd name="connsiteY0" fmla="*/ 1531860 h 1590974"/>
                <a:gd name="connsiteX1" fmla="*/ 2921915 w 3011504"/>
                <a:gd name="connsiteY1" fmla="*/ 1590975 h 1590974"/>
                <a:gd name="connsiteX2" fmla="*/ 89579 w 3011504"/>
                <a:gd name="connsiteY2" fmla="*/ 1590975 h 1590974"/>
                <a:gd name="connsiteX3" fmla="*/ 7308 w 3011504"/>
                <a:gd name="connsiteY3" fmla="*/ 1531860 h 1590974"/>
                <a:gd name="connsiteX4" fmla="*/ 12023 w 3011504"/>
                <a:gd name="connsiteY4" fmla="*/ 1193213 h 1590974"/>
                <a:gd name="connsiteX5" fmla="*/ 577604 w 3011504"/>
                <a:gd name="connsiteY5" fmla="*/ 53980 h 1590974"/>
                <a:gd name="connsiteX6" fmla="*/ 687059 w 3011504"/>
                <a:gd name="connsiteY6" fmla="*/ 0 h 1590974"/>
                <a:gd name="connsiteX7" fmla="*/ 2324387 w 3011504"/>
                <a:gd name="connsiteY7" fmla="*/ 0 h 1590974"/>
                <a:gd name="connsiteX8" fmla="*/ 2433818 w 3011504"/>
                <a:gd name="connsiteY8" fmla="*/ 53980 h 1590974"/>
                <a:gd name="connsiteX9" fmla="*/ 2999495 w 3011504"/>
                <a:gd name="connsiteY9" fmla="*/ 1193213 h 1590974"/>
                <a:gd name="connsiteX10" fmla="*/ 3004233 w 3011504"/>
                <a:gd name="connsiteY10" fmla="*/ 1531860 h 15909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011504" h="1590974">
                  <a:moveTo>
                    <a:pt x="3004185" y="1531860"/>
                  </a:moveTo>
                  <a:cubicBezTo>
                    <a:pt x="3001577" y="1564369"/>
                    <a:pt x="2964557" y="1590975"/>
                    <a:pt x="2921915" y="1590975"/>
                  </a:cubicBezTo>
                  <a:lnTo>
                    <a:pt x="89579" y="1590975"/>
                  </a:lnTo>
                  <a:cubicBezTo>
                    <a:pt x="46936" y="1590975"/>
                    <a:pt x="9917" y="1564369"/>
                    <a:pt x="7308" y="1531860"/>
                  </a:cubicBezTo>
                  <a:cubicBezTo>
                    <a:pt x="7308" y="1531860"/>
                    <a:pt x="-11931" y="1291379"/>
                    <a:pt x="12023" y="1193213"/>
                  </a:cubicBezTo>
                  <a:cubicBezTo>
                    <a:pt x="87665" y="882854"/>
                    <a:pt x="577604" y="53980"/>
                    <a:pt x="577604" y="53980"/>
                  </a:cubicBezTo>
                  <a:cubicBezTo>
                    <a:pt x="595169" y="24286"/>
                    <a:pt x="644416" y="0"/>
                    <a:pt x="687059" y="0"/>
                  </a:cubicBezTo>
                  <a:lnTo>
                    <a:pt x="2324387" y="0"/>
                  </a:lnTo>
                  <a:cubicBezTo>
                    <a:pt x="2367029" y="0"/>
                    <a:pt x="2416277" y="24286"/>
                    <a:pt x="2433818" y="53980"/>
                  </a:cubicBezTo>
                  <a:cubicBezTo>
                    <a:pt x="2433818" y="53980"/>
                    <a:pt x="2923805" y="882836"/>
                    <a:pt x="2999495" y="1193213"/>
                  </a:cubicBezTo>
                  <a:cubicBezTo>
                    <a:pt x="3023401" y="1291379"/>
                    <a:pt x="3004233" y="1531860"/>
                    <a:pt x="3004233" y="1531860"/>
                  </a:cubicBezTo>
                  <a:close/>
                </a:path>
              </a:pathLst>
            </a:custGeom>
            <a:grpFill/>
            <a:ln w="663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rgbClr val="FF4F25"/>
                </a:solidFill>
              </a:endParaRPr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72FB7F87-F827-46E4-AE79-7B196D312397}"/>
                </a:ext>
              </a:extLst>
            </p:cNvPr>
            <p:cNvSpPr/>
            <p:nvPr/>
          </p:nvSpPr>
          <p:spPr>
            <a:xfrm>
              <a:off x="6241858" y="-432932"/>
              <a:ext cx="1137897" cy="2379573"/>
            </a:xfrm>
            <a:custGeom>
              <a:avLst/>
              <a:gdLst>
                <a:gd name="connsiteX0" fmla="*/ 1073000 w 1137897"/>
                <a:gd name="connsiteY0" fmla="*/ 1851217 h 2379573"/>
                <a:gd name="connsiteX1" fmla="*/ 1137897 w 1137897"/>
                <a:gd name="connsiteY1" fmla="*/ 1749196 h 2379573"/>
                <a:gd name="connsiteX2" fmla="*/ 1137897 w 1137897"/>
                <a:gd name="connsiteY2" fmla="*/ 303075 h 2379573"/>
                <a:gd name="connsiteX3" fmla="*/ 1059384 w 1137897"/>
                <a:gd name="connsiteY3" fmla="*/ 220552 h 2379573"/>
                <a:gd name="connsiteX4" fmla="*/ 917671 w 1137897"/>
                <a:gd name="connsiteY4" fmla="*/ 185412 h 2379573"/>
                <a:gd name="connsiteX5" fmla="*/ 760619 w 1137897"/>
                <a:gd name="connsiteY5" fmla="*/ 146452 h 2379573"/>
                <a:gd name="connsiteX6" fmla="*/ 182594 w 1137897"/>
                <a:gd name="connsiteY6" fmla="*/ 3077 h 2379573"/>
                <a:gd name="connsiteX7" fmla="*/ 78045 w 1137897"/>
                <a:gd name="connsiteY7" fmla="*/ 43425 h 2379573"/>
                <a:gd name="connsiteX8" fmla="*/ 36838 w 1137897"/>
                <a:gd name="connsiteY8" fmla="*/ 138028 h 2379573"/>
                <a:gd name="connsiteX9" fmla="*/ 89316 w 1137897"/>
                <a:gd name="connsiteY9" fmla="*/ 217336 h 2379573"/>
                <a:gd name="connsiteX10" fmla="*/ 760619 w 1137897"/>
                <a:gd name="connsiteY10" fmla="*/ 383808 h 2379573"/>
                <a:gd name="connsiteX11" fmla="*/ 839133 w 1137897"/>
                <a:gd name="connsiteY11" fmla="*/ 466332 h 2379573"/>
                <a:gd name="connsiteX12" fmla="*/ 839133 w 1137897"/>
                <a:gd name="connsiteY12" fmla="*/ 1647283 h 2379573"/>
                <a:gd name="connsiteX13" fmla="*/ 773900 w 1137897"/>
                <a:gd name="connsiteY13" fmla="*/ 1748995 h 2379573"/>
                <a:gd name="connsiteX14" fmla="*/ 31573 w 1137897"/>
                <a:gd name="connsiteY14" fmla="*/ 2189097 h 2379573"/>
                <a:gd name="connsiteX15" fmla="*/ 17717 w 1137897"/>
                <a:gd name="connsiteY15" fmla="*/ 2277139 h 2379573"/>
                <a:gd name="connsiteX16" fmla="*/ 99510 w 1137897"/>
                <a:gd name="connsiteY16" fmla="*/ 2355734 h 2379573"/>
                <a:gd name="connsiteX17" fmla="*/ 215761 w 1137897"/>
                <a:gd name="connsiteY17" fmla="*/ 2366113 h 2379573"/>
                <a:gd name="connsiteX18" fmla="*/ 1073000 w 1137897"/>
                <a:gd name="connsiteY18" fmla="*/ 1851217 h 23795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137897" h="2379573">
                  <a:moveTo>
                    <a:pt x="1073000" y="1851217"/>
                  </a:moveTo>
                  <a:cubicBezTo>
                    <a:pt x="1108679" y="1829782"/>
                    <a:pt x="1137897" y="1783860"/>
                    <a:pt x="1137897" y="1749196"/>
                  </a:cubicBezTo>
                  <a:lnTo>
                    <a:pt x="1137897" y="303075"/>
                  </a:lnTo>
                  <a:cubicBezTo>
                    <a:pt x="1137897" y="268410"/>
                    <a:pt x="1102529" y="231278"/>
                    <a:pt x="1059384" y="220552"/>
                  </a:cubicBezTo>
                  <a:lnTo>
                    <a:pt x="917671" y="185412"/>
                  </a:lnTo>
                  <a:cubicBezTo>
                    <a:pt x="874453" y="174685"/>
                    <a:pt x="803789" y="157161"/>
                    <a:pt x="760619" y="146452"/>
                  </a:cubicBezTo>
                  <a:lnTo>
                    <a:pt x="182594" y="3077"/>
                  </a:lnTo>
                  <a:cubicBezTo>
                    <a:pt x="139401" y="-7631"/>
                    <a:pt x="92355" y="10515"/>
                    <a:pt x="78045" y="43425"/>
                  </a:cubicBezTo>
                  <a:lnTo>
                    <a:pt x="36838" y="138028"/>
                  </a:lnTo>
                  <a:cubicBezTo>
                    <a:pt x="22528" y="170957"/>
                    <a:pt x="46147" y="206627"/>
                    <a:pt x="89316" y="217336"/>
                  </a:cubicBezTo>
                  <a:lnTo>
                    <a:pt x="760619" y="383808"/>
                  </a:lnTo>
                  <a:cubicBezTo>
                    <a:pt x="803813" y="394517"/>
                    <a:pt x="839133" y="431649"/>
                    <a:pt x="839133" y="466332"/>
                  </a:cubicBezTo>
                  <a:lnTo>
                    <a:pt x="839133" y="1647283"/>
                  </a:lnTo>
                  <a:cubicBezTo>
                    <a:pt x="839133" y="1681949"/>
                    <a:pt x="809772" y="1727724"/>
                    <a:pt x="773900" y="1748995"/>
                  </a:cubicBezTo>
                  <a:lnTo>
                    <a:pt x="31573" y="2189097"/>
                  </a:lnTo>
                  <a:cubicBezTo>
                    <a:pt x="-4322" y="2210367"/>
                    <a:pt x="-10544" y="2249984"/>
                    <a:pt x="17717" y="2277139"/>
                  </a:cubicBezTo>
                  <a:lnTo>
                    <a:pt x="99510" y="2355734"/>
                  </a:lnTo>
                  <a:cubicBezTo>
                    <a:pt x="127771" y="2382870"/>
                    <a:pt x="180081" y="2387548"/>
                    <a:pt x="215761" y="2366113"/>
                  </a:cubicBezTo>
                  <a:lnTo>
                    <a:pt x="1073000" y="1851217"/>
                  </a:lnTo>
                  <a:close/>
                </a:path>
              </a:pathLst>
            </a:custGeom>
            <a:grpFill/>
            <a:ln w="663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rgbClr val="FF4F25"/>
                </a:solidFill>
              </a:endParaRPr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5240FE8B-5CD6-4942-9508-3678F31D7A66}"/>
                </a:ext>
              </a:extLst>
            </p:cNvPr>
            <p:cNvSpPr/>
            <p:nvPr/>
          </p:nvSpPr>
          <p:spPr>
            <a:xfrm>
              <a:off x="3779152" y="-517843"/>
              <a:ext cx="2987400" cy="3156896"/>
            </a:xfrm>
            <a:custGeom>
              <a:avLst/>
              <a:gdLst>
                <a:gd name="connsiteX0" fmla="*/ 2288961 w 2987400"/>
                <a:gd name="connsiteY0" fmla="*/ 3105822 h 3156896"/>
                <a:gd name="connsiteX1" fmla="*/ 2157945 w 2987400"/>
                <a:gd name="connsiteY1" fmla="*/ 3156897 h 3156896"/>
                <a:gd name="connsiteX2" fmla="*/ 829432 w 2987400"/>
                <a:gd name="connsiteY2" fmla="*/ 3156897 h 3156896"/>
                <a:gd name="connsiteX3" fmla="*/ 698416 w 2987400"/>
                <a:gd name="connsiteY3" fmla="*/ 3105822 h 3156896"/>
                <a:gd name="connsiteX4" fmla="*/ 59705 w 2987400"/>
                <a:gd name="connsiteY4" fmla="*/ 2119540 h 3156896"/>
                <a:gd name="connsiteX5" fmla="*/ 838 w 2987400"/>
                <a:gd name="connsiteY5" fmla="*/ 852245 h 3156896"/>
                <a:gd name="connsiteX6" fmla="*/ 0 w 2987400"/>
                <a:gd name="connsiteY6" fmla="*/ 726139 h 3156896"/>
                <a:gd name="connsiteX7" fmla="*/ 0 w 2987400"/>
                <a:gd name="connsiteY7" fmla="*/ 63044 h 3156896"/>
                <a:gd name="connsiteX8" fmla="*/ 82558 w 2987400"/>
                <a:gd name="connsiteY8" fmla="*/ 0 h 3156896"/>
                <a:gd name="connsiteX9" fmla="*/ 2904843 w 2987400"/>
                <a:gd name="connsiteY9" fmla="*/ 0 h 3156896"/>
                <a:gd name="connsiteX10" fmla="*/ 2987401 w 2987400"/>
                <a:gd name="connsiteY10" fmla="*/ 63044 h 3156896"/>
                <a:gd name="connsiteX11" fmla="*/ 2987401 w 2987400"/>
                <a:gd name="connsiteY11" fmla="*/ 726139 h 3156896"/>
                <a:gd name="connsiteX12" fmla="*/ 2986563 w 2987400"/>
                <a:gd name="connsiteY12" fmla="*/ 852245 h 3156896"/>
                <a:gd name="connsiteX13" fmla="*/ 2927624 w 2987400"/>
                <a:gd name="connsiteY13" fmla="*/ 2119540 h 3156896"/>
                <a:gd name="connsiteX14" fmla="*/ 2288889 w 2987400"/>
                <a:gd name="connsiteY14" fmla="*/ 3105822 h 31568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987400" h="3156896">
                  <a:moveTo>
                    <a:pt x="2288961" y="3105822"/>
                  </a:moveTo>
                  <a:cubicBezTo>
                    <a:pt x="2262327" y="3133909"/>
                    <a:pt x="2203364" y="3156897"/>
                    <a:pt x="2157945" y="3156897"/>
                  </a:cubicBezTo>
                  <a:lnTo>
                    <a:pt x="829432" y="3156897"/>
                  </a:lnTo>
                  <a:cubicBezTo>
                    <a:pt x="784013" y="3156897"/>
                    <a:pt x="725074" y="3133909"/>
                    <a:pt x="698416" y="3105822"/>
                  </a:cubicBezTo>
                  <a:cubicBezTo>
                    <a:pt x="698416" y="3105822"/>
                    <a:pt x="154443" y="2532451"/>
                    <a:pt x="59705" y="2119540"/>
                  </a:cubicBezTo>
                  <a:cubicBezTo>
                    <a:pt x="15076" y="1925145"/>
                    <a:pt x="838" y="852245"/>
                    <a:pt x="838" y="852245"/>
                  </a:cubicBezTo>
                  <a:cubicBezTo>
                    <a:pt x="359" y="817580"/>
                    <a:pt x="0" y="760804"/>
                    <a:pt x="0" y="726139"/>
                  </a:cubicBezTo>
                  <a:lnTo>
                    <a:pt x="0" y="63044"/>
                  </a:lnTo>
                  <a:cubicBezTo>
                    <a:pt x="0" y="28379"/>
                    <a:pt x="37163" y="0"/>
                    <a:pt x="82558" y="0"/>
                  </a:cubicBezTo>
                  <a:lnTo>
                    <a:pt x="2904843" y="0"/>
                  </a:lnTo>
                  <a:cubicBezTo>
                    <a:pt x="2950238" y="0"/>
                    <a:pt x="2987401" y="28379"/>
                    <a:pt x="2987401" y="63044"/>
                  </a:cubicBezTo>
                  <a:lnTo>
                    <a:pt x="2987401" y="726139"/>
                  </a:lnTo>
                  <a:cubicBezTo>
                    <a:pt x="2987401" y="760804"/>
                    <a:pt x="2987018" y="817580"/>
                    <a:pt x="2986563" y="852245"/>
                  </a:cubicBezTo>
                  <a:cubicBezTo>
                    <a:pt x="2986563" y="852245"/>
                    <a:pt x="2972206" y="1925145"/>
                    <a:pt x="2927624" y="2119540"/>
                  </a:cubicBezTo>
                  <a:cubicBezTo>
                    <a:pt x="2832838" y="2532451"/>
                    <a:pt x="2288889" y="3105822"/>
                    <a:pt x="2288889" y="3105822"/>
                  </a:cubicBezTo>
                  <a:close/>
                </a:path>
              </a:pathLst>
            </a:custGeom>
            <a:grpFill/>
            <a:ln w="663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rgbClr val="FF4F25"/>
                </a:solidFill>
              </a:endParaRPr>
            </a:p>
          </p:txBody>
        </p:sp>
      </p:grpSp>
      <p:sp>
        <p:nvSpPr>
          <p:cNvPr id="71" name="Freeform: Shape 70">
            <a:extLst>
              <a:ext uri="{FF2B5EF4-FFF2-40B4-BE49-F238E27FC236}">
                <a16:creationId xmlns:a16="http://schemas.microsoft.com/office/drawing/2014/main" id="{07D5274E-1978-4694-86C3-FAA078BEC5D5}"/>
              </a:ext>
            </a:extLst>
          </p:cNvPr>
          <p:cNvSpPr/>
          <p:nvPr/>
        </p:nvSpPr>
        <p:spPr>
          <a:xfrm rot="2112658">
            <a:off x="4852948" y="1075542"/>
            <a:ext cx="2920586" cy="287668"/>
          </a:xfrm>
          <a:custGeom>
            <a:avLst/>
            <a:gdLst>
              <a:gd name="connsiteX0" fmla="*/ 3203200 w 3286332"/>
              <a:gd name="connsiteY0" fmla="*/ 112748 h 338281"/>
              <a:gd name="connsiteX1" fmla="*/ 2350604 w 3286332"/>
              <a:gd name="connsiteY1" fmla="*/ 112748 h 338281"/>
              <a:gd name="connsiteX2" fmla="*/ 2350604 w 3286332"/>
              <a:gd name="connsiteY2" fmla="*/ 62697 h 338281"/>
              <a:gd name="connsiteX3" fmla="*/ 2267543 w 3286332"/>
              <a:gd name="connsiteY3" fmla="*/ 0 h 338281"/>
              <a:gd name="connsiteX4" fmla="*/ 1018717 w 3286332"/>
              <a:gd name="connsiteY4" fmla="*/ 0 h 338281"/>
              <a:gd name="connsiteX5" fmla="*/ 935681 w 3286332"/>
              <a:gd name="connsiteY5" fmla="*/ 62697 h 338281"/>
              <a:gd name="connsiteX6" fmla="*/ 935681 w 3286332"/>
              <a:gd name="connsiteY6" fmla="*/ 112748 h 338281"/>
              <a:gd name="connsiteX7" fmla="*/ 83084 w 3286332"/>
              <a:gd name="connsiteY7" fmla="*/ 112748 h 338281"/>
              <a:gd name="connsiteX8" fmla="*/ 0 w 3286332"/>
              <a:gd name="connsiteY8" fmla="*/ 175463 h 338281"/>
              <a:gd name="connsiteX9" fmla="*/ 0 w 3286332"/>
              <a:gd name="connsiteY9" fmla="*/ 275566 h 338281"/>
              <a:gd name="connsiteX10" fmla="*/ 83084 w 3286332"/>
              <a:gd name="connsiteY10" fmla="*/ 338281 h 338281"/>
              <a:gd name="connsiteX11" fmla="*/ 3203296 w 3286332"/>
              <a:gd name="connsiteY11" fmla="*/ 338281 h 338281"/>
              <a:gd name="connsiteX12" fmla="*/ 3286332 w 3286332"/>
              <a:gd name="connsiteY12" fmla="*/ 275566 h 338281"/>
              <a:gd name="connsiteX13" fmla="*/ 3286332 w 3286332"/>
              <a:gd name="connsiteY13" fmla="*/ 175463 h 338281"/>
              <a:gd name="connsiteX14" fmla="*/ 3203272 w 3286332"/>
              <a:gd name="connsiteY14" fmla="*/ 112748 h 3382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286332" h="338281">
                <a:moveTo>
                  <a:pt x="3203200" y="112748"/>
                </a:moveTo>
                <a:lnTo>
                  <a:pt x="2350604" y="112748"/>
                </a:lnTo>
                <a:lnTo>
                  <a:pt x="2350604" y="62697"/>
                </a:lnTo>
                <a:cubicBezTo>
                  <a:pt x="2350604" y="28233"/>
                  <a:pt x="2313202" y="0"/>
                  <a:pt x="2267543" y="0"/>
                </a:cubicBezTo>
                <a:lnTo>
                  <a:pt x="1018717" y="0"/>
                </a:lnTo>
                <a:cubicBezTo>
                  <a:pt x="973035" y="0"/>
                  <a:pt x="935681" y="28233"/>
                  <a:pt x="935681" y="62697"/>
                </a:cubicBezTo>
                <a:lnTo>
                  <a:pt x="935681" y="112748"/>
                </a:lnTo>
                <a:lnTo>
                  <a:pt x="83084" y="112748"/>
                </a:lnTo>
                <a:cubicBezTo>
                  <a:pt x="37402" y="112748"/>
                  <a:pt x="0" y="140944"/>
                  <a:pt x="0" y="175463"/>
                </a:cubicBezTo>
                <a:lnTo>
                  <a:pt x="0" y="275566"/>
                </a:lnTo>
                <a:cubicBezTo>
                  <a:pt x="0" y="310049"/>
                  <a:pt x="37402" y="338281"/>
                  <a:pt x="83084" y="338281"/>
                </a:cubicBezTo>
                <a:lnTo>
                  <a:pt x="3203296" y="338281"/>
                </a:lnTo>
                <a:cubicBezTo>
                  <a:pt x="3248978" y="338281"/>
                  <a:pt x="3286332" y="310049"/>
                  <a:pt x="3286332" y="275566"/>
                </a:cubicBezTo>
                <a:lnTo>
                  <a:pt x="3286332" y="175463"/>
                </a:lnTo>
                <a:cubicBezTo>
                  <a:pt x="3286308" y="140944"/>
                  <a:pt x="3248978" y="112748"/>
                  <a:pt x="3203272" y="112748"/>
                </a:cubicBezTo>
                <a:close/>
              </a:path>
            </a:pathLst>
          </a:custGeom>
          <a:solidFill>
            <a:schemeClr val="bg1">
              <a:lumMod val="50000"/>
            </a:schemeClr>
          </a:solidFill>
          <a:ln w="6638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rgbClr val="FF4F25"/>
              </a:solidFill>
            </a:endParaRPr>
          </a:p>
        </p:txBody>
      </p:sp>
      <p:grpSp>
        <p:nvGrpSpPr>
          <p:cNvPr id="73" name="Graphic 39">
            <a:extLst>
              <a:ext uri="{FF2B5EF4-FFF2-40B4-BE49-F238E27FC236}">
                <a16:creationId xmlns:a16="http://schemas.microsoft.com/office/drawing/2014/main" id="{4BDAB460-386A-4F25-AE00-572BFA098171}"/>
              </a:ext>
            </a:extLst>
          </p:cNvPr>
          <p:cNvGrpSpPr/>
          <p:nvPr/>
        </p:nvGrpSpPr>
        <p:grpSpPr>
          <a:xfrm>
            <a:off x="5343989" y="4991209"/>
            <a:ext cx="5463048" cy="1585982"/>
            <a:chOff x="9044200" y="6479090"/>
            <a:chExt cx="5966464" cy="1797692"/>
          </a:xfrm>
          <a:solidFill>
            <a:schemeClr val="accent5">
              <a:lumMod val="75000"/>
            </a:schemeClr>
          </a:solidFill>
        </p:grpSpPr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2850B10A-28D5-4EC6-B370-13D924293F3D}"/>
                </a:ext>
              </a:extLst>
            </p:cNvPr>
            <p:cNvSpPr/>
            <p:nvPr/>
          </p:nvSpPr>
          <p:spPr>
            <a:xfrm>
              <a:off x="9312262" y="6800596"/>
              <a:ext cx="1120155" cy="845520"/>
            </a:xfrm>
            <a:custGeom>
              <a:avLst/>
              <a:gdLst>
                <a:gd name="connsiteX0" fmla="*/ 0 w 1120155"/>
                <a:gd name="connsiteY0" fmla="*/ 422742 h 845520"/>
                <a:gd name="connsiteX1" fmla="*/ 560054 w 1120155"/>
                <a:gd name="connsiteY1" fmla="*/ 0 h 845520"/>
                <a:gd name="connsiteX2" fmla="*/ 1120156 w 1120155"/>
                <a:gd name="connsiteY2" fmla="*/ 422742 h 845520"/>
                <a:gd name="connsiteX3" fmla="*/ 560054 w 1120155"/>
                <a:gd name="connsiteY3" fmla="*/ 845521 h 845520"/>
                <a:gd name="connsiteX4" fmla="*/ 0 w 1120155"/>
                <a:gd name="connsiteY4" fmla="*/ 422742 h 845520"/>
                <a:gd name="connsiteX5" fmla="*/ 257964 w 1120155"/>
                <a:gd name="connsiteY5" fmla="*/ 194687 h 845520"/>
                <a:gd name="connsiteX6" fmla="*/ 132787 w 1120155"/>
                <a:gd name="connsiteY6" fmla="*/ 422724 h 845520"/>
                <a:gd name="connsiteX7" fmla="*/ 257964 w 1120155"/>
                <a:gd name="connsiteY7" fmla="*/ 650797 h 845520"/>
                <a:gd name="connsiteX8" fmla="*/ 560054 w 1120155"/>
                <a:gd name="connsiteY8" fmla="*/ 745235 h 845520"/>
                <a:gd name="connsiteX9" fmla="*/ 862216 w 1120155"/>
                <a:gd name="connsiteY9" fmla="*/ 650797 h 845520"/>
                <a:gd name="connsiteX10" fmla="*/ 987369 w 1120155"/>
                <a:gd name="connsiteY10" fmla="*/ 422724 h 845520"/>
                <a:gd name="connsiteX11" fmla="*/ 862216 w 1120155"/>
                <a:gd name="connsiteY11" fmla="*/ 194687 h 845520"/>
                <a:gd name="connsiteX12" fmla="*/ 560054 w 1120155"/>
                <a:gd name="connsiteY12" fmla="*/ 100213 h 845520"/>
                <a:gd name="connsiteX13" fmla="*/ 257964 w 1120155"/>
                <a:gd name="connsiteY13" fmla="*/ 194687 h 8455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120155" h="845520">
                  <a:moveTo>
                    <a:pt x="0" y="422742"/>
                  </a:moveTo>
                  <a:cubicBezTo>
                    <a:pt x="47" y="189241"/>
                    <a:pt x="250761" y="37"/>
                    <a:pt x="560054" y="0"/>
                  </a:cubicBezTo>
                  <a:cubicBezTo>
                    <a:pt x="869443" y="37"/>
                    <a:pt x="1120107" y="189224"/>
                    <a:pt x="1120156" y="422742"/>
                  </a:cubicBezTo>
                  <a:cubicBezTo>
                    <a:pt x="1120107" y="656224"/>
                    <a:pt x="869419" y="845466"/>
                    <a:pt x="560054" y="845521"/>
                  </a:cubicBezTo>
                  <a:cubicBezTo>
                    <a:pt x="250737" y="845466"/>
                    <a:pt x="47" y="656224"/>
                    <a:pt x="0" y="422742"/>
                  </a:cubicBezTo>
                  <a:close/>
                  <a:moveTo>
                    <a:pt x="257964" y="194687"/>
                  </a:moveTo>
                  <a:cubicBezTo>
                    <a:pt x="180503" y="253199"/>
                    <a:pt x="132834" y="333531"/>
                    <a:pt x="132787" y="422724"/>
                  </a:cubicBezTo>
                  <a:cubicBezTo>
                    <a:pt x="132834" y="511954"/>
                    <a:pt x="180503" y="592248"/>
                    <a:pt x="257964" y="650797"/>
                  </a:cubicBezTo>
                  <a:cubicBezTo>
                    <a:pt x="335496" y="709218"/>
                    <a:pt x="441888" y="745217"/>
                    <a:pt x="560054" y="745235"/>
                  </a:cubicBezTo>
                  <a:cubicBezTo>
                    <a:pt x="678267" y="745217"/>
                    <a:pt x="784707" y="709218"/>
                    <a:pt x="862216" y="650797"/>
                  </a:cubicBezTo>
                  <a:cubicBezTo>
                    <a:pt x="939629" y="592248"/>
                    <a:pt x="987345" y="511936"/>
                    <a:pt x="987369" y="422724"/>
                  </a:cubicBezTo>
                  <a:cubicBezTo>
                    <a:pt x="987321" y="333512"/>
                    <a:pt x="939629" y="253199"/>
                    <a:pt x="862216" y="194687"/>
                  </a:cubicBezTo>
                  <a:cubicBezTo>
                    <a:pt x="784707" y="136230"/>
                    <a:pt x="678267" y="100249"/>
                    <a:pt x="560054" y="100213"/>
                  </a:cubicBezTo>
                  <a:cubicBezTo>
                    <a:pt x="441888" y="100249"/>
                    <a:pt x="335496" y="136230"/>
                    <a:pt x="257964" y="194687"/>
                  </a:cubicBezTo>
                  <a:close/>
                </a:path>
              </a:pathLst>
            </a:custGeom>
            <a:solidFill>
              <a:schemeClr val="bg1"/>
            </a:solidFill>
            <a:ln w="663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id="{60CC0C6B-2200-4454-A074-2D3922FC942D}"/>
                </a:ext>
              </a:extLst>
            </p:cNvPr>
            <p:cNvSpPr/>
            <p:nvPr/>
          </p:nvSpPr>
          <p:spPr>
            <a:xfrm>
              <a:off x="9515861" y="6911563"/>
              <a:ext cx="422682" cy="315757"/>
            </a:xfrm>
            <a:custGeom>
              <a:avLst/>
              <a:gdLst>
                <a:gd name="connsiteX0" fmla="*/ 309696 w 422682"/>
                <a:gd name="connsiteY0" fmla="*/ 301358 h 315757"/>
                <a:gd name="connsiteX1" fmla="*/ 19786 w 422682"/>
                <a:gd name="connsiteY1" fmla="*/ 85821 h 315757"/>
                <a:gd name="connsiteX2" fmla="*/ 19092 w 422682"/>
                <a:gd name="connsiteY2" fmla="*/ 14938 h 315757"/>
                <a:gd name="connsiteX3" fmla="*/ 112993 w 422682"/>
                <a:gd name="connsiteY3" fmla="*/ 14408 h 315757"/>
                <a:gd name="connsiteX4" fmla="*/ 402855 w 422682"/>
                <a:gd name="connsiteY4" fmla="*/ 229981 h 315757"/>
                <a:gd name="connsiteX5" fmla="*/ 403597 w 422682"/>
                <a:gd name="connsiteY5" fmla="*/ 300847 h 315757"/>
                <a:gd name="connsiteX6" fmla="*/ 356239 w 422682"/>
                <a:gd name="connsiteY6" fmla="*/ 315758 h 315757"/>
                <a:gd name="connsiteX7" fmla="*/ 309696 w 422682"/>
                <a:gd name="connsiteY7" fmla="*/ 301358 h 315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22682" h="315757">
                  <a:moveTo>
                    <a:pt x="309696" y="301358"/>
                  </a:moveTo>
                  <a:lnTo>
                    <a:pt x="19786" y="85821"/>
                  </a:lnTo>
                  <a:cubicBezTo>
                    <a:pt x="-6322" y="66396"/>
                    <a:pt x="-6633" y="34655"/>
                    <a:pt x="19092" y="14938"/>
                  </a:cubicBezTo>
                  <a:cubicBezTo>
                    <a:pt x="44864" y="-4780"/>
                    <a:pt x="86861" y="-4999"/>
                    <a:pt x="112993" y="14408"/>
                  </a:cubicBezTo>
                  <a:lnTo>
                    <a:pt x="402855" y="229981"/>
                  </a:lnTo>
                  <a:cubicBezTo>
                    <a:pt x="429010" y="249407"/>
                    <a:pt x="429321" y="281111"/>
                    <a:pt x="403597" y="300847"/>
                  </a:cubicBezTo>
                  <a:cubicBezTo>
                    <a:pt x="390555" y="310787"/>
                    <a:pt x="373421" y="315758"/>
                    <a:pt x="356239" y="315758"/>
                  </a:cubicBezTo>
                  <a:cubicBezTo>
                    <a:pt x="339441" y="315758"/>
                    <a:pt x="322666" y="310970"/>
                    <a:pt x="309696" y="301358"/>
                  </a:cubicBezTo>
                  <a:close/>
                </a:path>
              </a:pathLst>
            </a:custGeom>
            <a:solidFill>
              <a:schemeClr val="bg1"/>
            </a:solidFill>
            <a:ln w="663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D468ECFE-2A92-47CE-A983-416450E8B6E3}"/>
                </a:ext>
              </a:extLst>
            </p:cNvPr>
            <p:cNvSpPr/>
            <p:nvPr/>
          </p:nvSpPr>
          <p:spPr>
            <a:xfrm>
              <a:off x="9044200" y="6479090"/>
              <a:ext cx="431502" cy="175371"/>
            </a:xfrm>
            <a:custGeom>
              <a:avLst/>
              <a:gdLst>
                <a:gd name="connsiteX0" fmla="*/ 431502 w 431502"/>
                <a:gd name="connsiteY0" fmla="*/ 112712 h 175371"/>
                <a:gd name="connsiteX1" fmla="*/ 348466 w 431502"/>
                <a:gd name="connsiteY1" fmla="*/ 175372 h 175371"/>
                <a:gd name="connsiteX2" fmla="*/ 83037 w 431502"/>
                <a:gd name="connsiteY2" fmla="*/ 175372 h 175371"/>
                <a:gd name="connsiteX3" fmla="*/ 0 w 431502"/>
                <a:gd name="connsiteY3" fmla="*/ 112712 h 175371"/>
                <a:gd name="connsiteX4" fmla="*/ 0 w 431502"/>
                <a:gd name="connsiteY4" fmla="*/ 62678 h 175371"/>
                <a:gd name="connsiteX5" fmla="*/ 83037 w 431502"/>
                <a:gd name="connsiteY5" fmla="*/ 0 h 175371"/>
                <a:gd name="connsiteX6" fmla="*/ 348466 w 431502"/>
                <a:gd name="connsiteY6" fmla="*/ 0 h 175371"/>
                <a:gd name="connsiteX7" fmla="*/ 431502 w 431502"/>
                <a:gd name="connsiteY7" fmla="*/ 62678 h 175371"/>
                <a:gd name="connsiteX8" fmla="*/ 431502 w 431502"/>
                <a:gd name="connsiteY8" fmla="*/ 112712 h 1753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31502" h="175371">
                  <a:moveTo>
                    <a:pt x="431502" y="112712"/>
                  </a:moveTo>
                  <a:cubicBezTo>
                    <a:pt x="431502" y="147176"/>
                    <a:pt x="394148" y="175372"/>
                    <a:pt x="348466" y="175372"/>
                  </a:cubicBezTo>
                  <a:lnTo>
                    <a:pt x="83037" y="175372"/>
                  </a:lnTo>
                  <a:cubicBezTo>
                    <a:pt x="37355" y="175372"/>
                    <a:pt x="0" y="147176"/>
                    <a:pt x="0" y="112712"/>
                  </a:cubicBezTo>
                  <a:lnTo>
                    <a:pt x="0" y="62678"/>
                  </a:lnTo>
                  <a:cubicBezTo>
                    <a:pt x="0" y="28196"/>
                    <a:pt x="37355" y="0"/>
                    <a:pt x="83037" y="0"/>
                  </a:cubicBezTo>
                  <a:lnTo>
                    <a:pt x="348466" y="0"/>
                  </a:lnTo>
                  <a:cubicBezTo>
                    <a:pt x="394148" y="0"/>
                    <a:pt x="431502" y="28196"/>
                    <a:pt x="431502" y="62678"/>
                  </a:cubicBezTo>
                  <a:lnTo>
                    <a:pt x="431502" y="112712"/>
                  </a:lnTo>
                  <a:close/>
                </a:path>
              </a:pathLst>
            </a:custGeom>
            <a:solidFill>
              <a:schemeClr val="bg1"/>
            </a:solidFill>
            <a:ln w="663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id="{72710035-F64D-4310-9E31-78F3339B03F8}"/>
                </a:ext>
              </a:extLst>
            </p:cNvPr>
            <p:cNvSpPr/>
            <p:nvPr/>
          </p:nvSpPr>
          <p:spPr>
            <a:xfrm>
              <a:off x="9656493" y="6479090"/>
              <a:ext cx="431573" cy="175371"/>
            </a:xfrm>
            <a:custGeom>
              <a:avLst/>
              <a:gdLst>
                <a:gd name="connsiteX0" fmla="*/ 431574 w 431573"/>
                <a:gd name="connsiteY0" fmla="*/ 112712 h 175371"/>
                <a:gd name="connsiteX1" fmla="*/ 348490 w 431573"/>
                <a:gd name="connsiteY1" fmla="*/ 175372 h 175371"/>
                <a:gd name="connsiteX2" fmla="*/ 83037 w 431573"/>
                <a:gd name="connsiteY2" fmla="*/ 175372 h 175371"/>
                <a:gd name="connsiteX3" fmla="*/ 0 w 431573"/>
                <a:gd name="connsiteY3" fmla="*/ 112712 h 175371"/>
                <a:gd name="connsiteX4" fmla="*/ 0 w 431573"/>
                <a:gd name="connsiteY4" fmla="*/ 62678 h 175371"/>
                <a:gd name="connsiteX5" fmla="*/ 83037 w 431573"/>
                <a:gd name="connsiteY5" fmla="*/ 0 h 175371"/>
                <a:gd name="connsiteX6" fmla="*/ 348490 w 431573"/>
                <a:gd name="connsiteY6" fmla="*/ 0 h 175371"/>
                <a:gd name="connsiteX7" fmla="*/ 431574 w 431573"/>
                <a:gd name="connsiteY7" fmla="*/ 62678 h 175371"/>
                <a:gd name="connsiteX8" fmla="*/ 431574 w 431573"/>
                <a:gd name="connsiteY8" fmla="*/ 112712 h 1753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31573" h="175371">
                  <a:moveTo>
                    <a:pt x="431574" y="112712"/>
                  </a:moveTo>
                  <a:cubicBezTo>
                    <a:pt x="431574" y="147176"/>
                    <a:pt x="394172" y="175372"/>
                    <a:pt x="348490" y="175372"/>
                  </a:cubicBezTo>
                  <a:lnTo>
                    <a:pt x="83037" y="175372"/>
                  </a:lnTo>
                  <a:cubicBezTo>
                    <a:pt x="37426" y="175372"/>
                    <a:pt x="0" y="147176"/>
                    <a:pt x="0" y="112712"/>
                  </a:cubicBezTo>
                  <a:lnTo>
                    <a:pt x="0" y="62678"/>
                  </a:lnTo>
                  <a:cubicBezTo>
                    <a:pt x="0" y="28196"/>
                    <a:pt x="37402" y="0"/>
                    <a:pt x="83037" y="0"/>
                  </a:cubicBezTo>
                  <a:lnTo>
                    <a:pt x="348490" y="0"/>
                  </a:lnTo>
                  <a:cubicBezTo>
                    <a:pt x="394148" y="0"/>
                    <a:pt x="431574" y="28196"/>
                    <a:pt x="431574" y="62678"/>
                  </a:cubicBezTo>
                  <a:lnTo>
                    <a:pt x="431574" y="112712"/>
                  </a:lnTo>
                  <a:close/>
                </a:path>
              </a:pathLst>
            </a:custGeom>
            <a:solidFill>
              <a:schemeClr val="bg1"/>
            </a:solidFill>
            <a:ln w="663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62F9DB89-F0D8-4425-A2A7-FBD6B56CF8C1}"/>
                </a:ext>
              </a:extLst>
            </p:cNvPr>
            <p:cNvSpPr/>
            <p:nvPr/>
          </p:nvSpPr>
          <p:spPr>
            <a:xfrm>
              <a:off x="10268928" y="6479090"/>
              <a:ext cx="431503" cy="175371"/>
            </a:xfrm>
            <a:custGeom>
              <a:avLst/>
              <a:gdLst>
                <a:gd name="connsiteX0" fmla="*/ 431503 w 431503"/>
                <a:gd name="connsiteY0" fmla="*/ 112712 h 175371"/>
                <a:gd name="connsiteX1" fmla="*/ 348490 w 431503"/>
                <a:gd name="connsiteY1" fmla="*/ 175372 h 175371"/>
                <a:gd name="connsiteX2" fmla="*/ 83037 w 431503"/>
                <a:gd name="connsiteY2" fmla="*/ 175372 h 175371"/>
                <a:gd name="connsiteX3" fmla="*/ 0 w 431503"/>
                <a:gd name="connsiteY3" fmla="*/ 112712 h 175371"/>
                <a:gd name="connsiteX4" fmla="*/ 0 w 431503"/>
                <a:gd name="connsiteY4" fmla="*/ 62678 h 175371"/>
                <a:gd name="connsiteX5" fmla="*/ 83037 w 431503"/>
                <a:gd name="connsiteY5" fmla="*/ 0 h 175371"/>
                <a:gd name="connsiteX6" fmla="*/ 348490 w 431503"/>
                <a:gd name="connsiteY6" fmla="*/ 0 h 175371"/>
                <a:gd name="connsiteX7" fmla="*/ 431503 w 431503"/>
                <a:gd name="connsiteY7" fmla="*/ 62678 h 175371"/>
                <a:gd name="connsiteX8" fmla="*/ 431503 w 431503"/>
                <a:gd name="connsiteY8" fmla="*/ 112712 h 1753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31503" h="175371">
                  <a:moveTo>
                    <a:pt x="431503" y="112712"/>
                  </a:moveTo>
                  <a:cubicBezTo>
                    <a:pt x="431503" y="147176"/>
                    <a:pt x="394149" y="175372"/>
                    <a:pt x="348490" y="175372"/>
                  </a:cubicBezTo>
                  <a:lnTo>
                    <a:pt x="83037" y="175372"/>
                  </a:lnTo>
                  <a:cubicBezTo>
                    <a:pt x="37379" y="175372"/>
                    <a:pt x="0" y="147176"/>
                    <a:pt x="0" y="112712"/>
                  </a:cubicBezTo>
                  <a:lnTo>
                    <a:pt x="0" y="62678"/>
                  </a:lnTo>
                  <a:cubicBezTo>
                    <a:pt x="0" y="28196"/>
                    <a:pt x="37379" y="0"/>
                    <a:pt x="83037" y="0"/>
                  </a:cubicBezTo>
                  <a:lnTo>
                    <a:pt x="348490" y="0"/>
                  </a:lnTo>
                  <a:cubicBezTo>
                    <a:pt x="394149" y="0"/>
                    <a:pt x="431503" y="28196"/>
                    <a:pt x="431503" y="62678"/>
                  </a:cubicBezTo>
                  <a:lnTo>
                    <a:pt x="431503" y="112712"/>
                  </a:lnTo>
                  <a:close/>
                </a:path>
              </a:pathLst>
            </a:custGeom>
            <a:solidFill>
              <a:schemeClr val="bg1"/>
            </a:solidFill>
            <a:ln w="663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</p:grpSp>
      <p:sp>
        <p:nvSpPr>
          <p:cNvPr id="81" name="Rectangle: Top Corners Rounded 80">
            <a:extLst>
              <a:ext uri="{FF2B5EF4-FFF2-40B4-BE49-F238E27FC236}">
                <a16:creationId xmlns:a16="http://schemas.microsoft.com/office/drawing/2014/main" id="{45157B3E-72E3-44BE-8424-A970ACDDEAA1}"/>
              </a:ext>
            </a:extLst>
          </p:cNvPr>
          <p:cNvSpPr/>
          <p:nvPr/>
        </p:nvSpPr>
        <p:spPr>
          <a:xfrm rot="10800000" flipV="1">
            <a:off x="5130294" y="2455627"/>
            <a:ext cx="1872036" cy="1819678"/>
          </a:xfrm>
          <a:prstGeom prst="round2SameRect">
            <a:avLst>
              <a:gd name="adj1" fmla="val 0"/>
              <a:gd name="adj2" fmla="val 35616"/>
            </a:avLst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1500" b="1">
                <a:solidFill>
                  <a:schemeClr val="bg1"/>
                </a:solidFill>
              </a:rPr>
              <a:t>ㅏ</a:t>
            </a:r>
            <a:endParaRPr lang="en-US" sz="11500" b="1" dirty="0">
              <a:solidFill>
                <a:schemeClr val="bg1"/>
              </a:solidFill>
            </a:endParaRPr>
          </a:p>
        </p:txBody>
      </p:sp>
      <p:sp>
        <p:nvSpPr>
          <p:cNvPr id="83" name="Rectangle: Top Corners Rounded 82">
            <a:extLst>
              <a:ext uri="{FF2B5EF4-FFF2-40B4-BE49-F238E27FC236}">
                <a16:creationId xmlns:a16="http://schemas.microsoft.com/office/drawing/2014/main" id="{3A10DABF-FCB7-4A6C-8DE1-8997DD1B93A2}"/>
              </a:ext>
            </a:extLst>
          </p:cNvPr>
          <p:cNvSpPr/>
          <p:nvPr/>
        </p:nvSpPr>
        <p:spPr>
          <a:xfrm rot="10800000" flipV="1">
            <a:off x="5130293" y="2423005"/>
            <a:ext cx="1872036" cy="1819678"/>
          </a:xfrm>
          <a:prstGeom prst="round2SameRect">
            <a:avLst>
              <a:gd name="adj1" fmla="val 0"/>
              <a:gd name="adj2" fmla="val 35616"/>
            </a:avLst>
          </a:prstGeom>
          <a:gradFill>
            <a:gsLst>
              <a:gs pos="0">
                <a:schemeClr val="bg1">
                  <a:lumMod val="95000"/>
                </a:schemeClr>
              </a:gs>
              <a:gs pos="70000">
                <a:schemeClr val="bg1">
                  <a:lumMod val="75000"/>
                </a:schemeClr>
              </a:gs>
              <a:gs pos="100000">
                <a:schemeClr val="bg1">
                  <a:lumMod val="65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15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NanumBarunGothic" panose="020B0603020101020101" pitchFamily="34" charset="-127"/>
                <a:ea typeface="NanumBarunGothic" panose="020B0603020101020101" pitchFamily="34" charset="-127"/>
              </a:rPr>
              <a:t>카</a:t>
            </a:r>
            <a:endParaRPr lang="en-US" sz="11500" b="1" dirty="0">
              <a:solidFill>
                <a:schemeClr val="tx1">
                  <a:lumMod val="65000"/>
                  <a:lumOff val="35000"/>
                </a:schemeClr>
              </a:solidFill>
              <a:latin typeface="NanumBarunGothic" panose="020B0603020101020101" pitchFamily="34" charset="-127"/>
              <a:ea typeface="NanumBarunGothic" panose="020B0603020101020101" pitchFamily="34" charset="-127"/>
            </a:endParaRPr>
          </a:p>
        </p:txBody>
      </p:sp>
      <p:sp>
        <p:nvSpPr>
          <p:cNvPr id="84" name="Rectangle: Top Corners Rounded 83">
            <a:extLst>
              <a:ext uri="{FF2B5EF4-FFF2-40B4-BE49-F238E27FC236}">
                <a16:creationId xmlns:a16="http://schemas.microsoft.com/office/drawing/2014/main" id="{9D870969-5DFA-452D-93E9-ADF4A3FB8D03}"/>
              </a:ext>
            </a:extLst>
          </p:cNvPr>
          <p:cNvSpPr/>
          <p:nvPr/>
        </p:nvSpPr>
        <p:spPr>
          <a:xfrm rot="10800000" flipV="1">
            <a:off x="911352" y="425371"/>
            <a:ext cx="2182535" cy="2368130"/>
          </a:xfrm>
          <a:prstGeom prst="round2SameRect">
            <a:avLst>
              <a:gd name="adj1" fmla="val 50000"/>
              <a:gd name="adj2" fmla="val 50000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9900" b="1" dirty="0">
                <a:solidFill>
                  <a:srgbClr val="FF5050"/>
                </a:solidFill>
                <a:latin typeface="NanumBarunGothic" panose="020B0603020101020101" pitchFamily="34" charset="-127"/>
                <a:ea typeface="NanumBarunGothic" panose="020B0603020101020101" pitchFamily="34" charset="-127"/>
              </a:rPr>
              <a:t>ㅋ</a:t>
            </a:r>
            <a:endParaRPr lang="en-US" sz="19900" dirty="0">
              <a:solidFill>
                <a:schemeClr val="tx1">
                  <a:lumMod val="50000"/>
                  <a:lumOff val="50000"/>
                </a:schemeClr>
              </a:solidFill>
              <a:latin typeface="GyeonggiTitle Medium" panose="02020603020101020101" pitchFamily="18" charset="-127"/>
              <a:ea typeface="GyeonggiTitle Medium" panose="02020603020101020101" pitchFamily="18" charset="-127"/>
            </a:endParaRPr>
          </a:p>
        </p:txBody>
      </p:sp>
      <p:sp>
        <p:nvSpPr>
          <p:cNvPr id="85" name="TextBox 84">
            <a:extLst>
              <a:ext uri="{FF2B5EF4-FFF2-40B4-BE49-F238E27FC236}">
                <a16:creationId xmlns:a16="http://schemas.microsoft.com/office/drawing/2014/main" id="{2DBD6C76-024F-40E1-B363-84999F82D80B}"/>
              </a:ext>
            </a:extLst>
          </p:cNvPr>
          <p:cNvSpPr txBox="1"/>
          <p:nvPr/>
        </p:nvSpPr>
        <p:spPr>
          <a:xfrm>
            <a:off x="84220" y="-23876"/>
            <a:ext cx="43674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“</a:t>
            </a:r>
            <a:r>
              <a:rPr lang="ko-KR" altLang="en-US" dirty="0"/>
              <a:t>ㅋ</a:t>
            </a:r>
            <a:r>
              <a:rPr lang="en-US" altLang="ko-KR" dirty="0"/>
              <a:t>”</a:t>
            </a:r>
            <a:r>
              <a:rPr lang="ko-KR" altLang="en-US" dirty="0"/>
              <a:t>이 </a:t>
            </a:r>
            <a:r>
              <a:rPr lang="en-US" altLang="ko-KR" dirty="0"/>
              <a:t>“</a:t>
            </a:r>
            <a:r>
              <a:rPr lang="ko-KR" altLang="en-US" dirty="0"/>
              <a:t>ㅏ</a:t>
            </a:r>
            <a:r>
              <a:rPr lang="en-US" altLang="ko-KR" dirty="0"/>
              <a:t>“</a:t>
            </a:r>
            <a:r>
              <a:rPr lang="ko-KR" altLang="en-US" dirty="0"/>
              <a:t>를 만나면 무엇이 될까요</a:t>
            </a:r>
            <a:r>
              <a:rPr lang="en-US" altLang="ko-KR" dirty="0"/>
              <a:t>?</a:t>
            </a:r>
            <a:endParaRPr lang="en-US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681799F6-1653-4280-AFA4-E51F60BF0A80}"/>
              </a:ext>
            </a:extLst>
          </p:cNvPr>
          <p:cNvSpPr/>
          <p:nvPr/>
        </p:nvSpPr>
        <p:spPr>
          <a:xfrm>
            <a:off x="9836868" y="13716"/>
            <a:ext cx="2355132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000" dirty="0"/>
              <a:t>https://pixabay.com/images/id-2611488/</a:t>
            </a:r>
          </a:p>
        </p:txBody>
      </p:sp>
    </p:spTree>
    <p:extLst>
      <p:ext uri="{BB962C8B-B14F-4D97-AF65-F5344CB8AC3E}">
        <p14:creationId xmlns:p14="http://schemas.microsoft.com/office/powerpoint/2010/main" val="162920314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50" presetClass="pat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0833E-6 -2.22222E-6 L 0.16823 -2.22222E-6 C 0.24362 -2.22222E-6 0.33659 0.06644 0.33659 0.12037 L 0.33659 0.24097 " pathEditMode="relative" rAng="0" ptsTypes="AAAA">
                                      <p:cBhvr>
                                        <p:cTn id="15" dur="75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823" y="12037"/>
                                    </p:animMotion>
                                  </p:childTnLst>
                                </p:cTn>
                              </p:par>
                              <p:par>
                                <p:cTn id="16" presetID="49" presetClass="exit" presetSubtype="0" accel="100000" fill="hold" grpId="1" nodeType="withEffect">
                                  <p:stCondLst>
                                    <p:cond delay="250"/>
                                  </p:stCondLst>
                                  <p:childTnLst>
                                    <p:anim calcmode="lin" valueType="num">
                                      <p:cBhvr>
                                        <p:cTn id="17" dur="500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/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0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55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"/>
                            </p:stCondLst>
                            <p:childTnLst>
                              <p:par>
                                <p:cTn id="28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9" grpId="0" animBg="1"/>
      <p:bldP spid="59" grpId="1" animBg="1"/>
      <p:bldP spid="71" grpId="0" animBg="1"/>
      <p:bldP spid="71" grpId="1" animBg="1"/>
      <p:bldP spid="83" grpId="0" animBg="1"/>
      <p:bldP spid="84" grpId="0"/>
      <p:bldP spid="84" grpId="1"/>
      <p:bldP spid="84" grpId="2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타원 1"/>
          <p:cNvSpPr/>
          <p:nvPr/>
        </p:nvSpPr>
        <p:spPr>
          <a:xfrm>
            <a:off x="10405689" y="4533899"/>
            <a:ext cx="1640305" cy="1600200"/>
          </a:xfrm>
          <a:prstGeom prst="ellips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8800">
                <a:latin typeface="+mn-ea"/>
              </a:rPr>
              <a:t>카</a:t>
            </a:r>
            <a:endParaRPr lang="ko-KR" altLang="en-US" sz="8800" dirty="0">
              <a:latin typeface="+mn-ea"/>
            </a:endParaRPr>
          </a:p>
        </p:txBody>
      </p:sp>
      <p:sp>
        <p:nvSpPr>
          <p:cNvPr id="3" name="타원 2"/>
          <p:cNvSpPr/>
          <p:nvPr/>
        </p:nvSpPr>
        <p:spPr>
          <a:xfrm>
            <a:off x="8543358" y="2628899"/>
            <a:ext cx="2209800" cy="2209800"/>
          </a:xfrm>
          <a:prstGeom prst="ellips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12500" dirty="0">
                <a:latin typeface="+mn-ea"/>
              </a:rPr>
              <a:t>카</a:t>
            </a:r>
          </a:p>
        </p:txBody>
      </p:sp>
      <p:sp>
        <p:nvSpPr>
          <p:cNvPr id="4" name="타원 3"/>
          <p:cNvSpPr/>
          <p:nvPr/>
        </p:nvSpPr>
        <p:spPr>
          <a:xfrm>
            <a:off x="5136236" y="1403264"/>
            <a:ext cx="2990850" cy="2819400"/>
          </a:xfrm>
          <a:prstGeom prst="ellips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17000" dirty="0">
                <a:latin typeface="+mn-ea"/>
              </a:rPr>
              <a:t>카</a:t>
            </a:r>
          </a:p>
        </p:txBody>
      </p:sp>
      <p:sp>
        <p:nvSpPr>
          <p:cNvPr id="5" name="타원 4"/>
          <p:cNvSpPr/>
          <p:nvPr/>
        </p:nvSpPr>
        <p:spPr>
          <a:xfrm>
            <a:off x="496880" y="144876"/>
            <a:ext cx="4223085" cy="3966411"/>
          </a:xfrm>
          <a:prstGeom prst="ellips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24000" dirty="0">
                <a:latin typeface="+mn-ea"/>
              </a:rPr>
              <a:t>카</a:t>
            </a:r>
          </a:p>
        </p:txBody>
      </p:sp>
      <p:sp>
        <p:nvSpPr>
          <p:cNvPr id="6" name="Google Shape;182;p29">
            <a:extLst>
              <a:ext uri="{FF2B5EF4-FFF2-40B4-BE49-F238E27FC236}">
                <a16:creationId xmlns:a16="http://schemas.microsoft.com/office/drawing/2014/main" id="{6B9B9823-A04C-49FB-BA22-A7DCA51C6B3B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</a:t>
            </a:r>
            <a:r>
              <a:rPr kumimoji="0" lang="en-US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k</a:t>
            </a: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AutoShape 3">
            <a:extLst>
              <a:ext uri="{FF2B5EF4-FFF2-40B4-BE49-F238E27FC236}">
                <a16:creationId xmlns:a16="http://schemas.microsoft.com/office/drawing/2014/main" id="{411C1831-1FAB-4C34-876B-B7ABE3801548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3190875" y="-1111582"/>
            <a:ext cx="5845175" cy="2295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cxnSp>
        <p:nvCxnSpPr>
          <p:cNvPr id="100" name="Straight Connector 99">
            <a:extLst>
              <a:ext uri="{FF2B5EF4-FFF2-40B4-BE49-F238E27FC236}">
                <a16:creationId xmlns:a16="http://schemas.microsoft.com/office/drawing/2014/main" id="{834D97CA-6268-4791-AE9A-1ED3A247595B}"/>
              </a:ext>
            </a:extLst>
          </p:cNvPr>
          <p:cNvCxnSpPr>
            <a:cxnSpLocks/>
          </p:cNvCxnSpPr>
          <p:nvPr/>
        </p:nvCxnSpPr>
        <p:spPr>
          <a:xfrm>
            <a:off x="273717" y="5826596"/>
            <a:ext cx="11324725" cy="5412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2" name="Group 1">
            <a:extLst>
              <a:ext uri="{FF2B5EF4-FFF2-40B4-BE49-F238E27FC236}">
                <a16:creationId xmlns:a16="http://schemas.microsoft.com/office/drawing/2014/main" id="{FF35BABC-3F4F-4E8E-BA16-5F95AD7B708F}"/>
              </a:ext>
            </a:extLst>
          </p:cNvPr>
          <p:cNvGrpSpPr/>
          <p:nvPr/>
        </p:nvGrpSpPr>
        <p:grpSpPr>
          <a:xfrm>
            <a:off x="273716" y="359404"/>
            <a:ext cx="2568503" cy="1066612"/>
            <a:chOff x="285749" y="4538060"/>
            <a:chExt cx="2592159" cy="1066612"/>
          </a:xfrm>
        </p:grpSpPr>
        <p:grpSp>
          <p:nvGrpSpPr>
            <p:cNvPr id="117" name="Group 116">
              <a:extLst>
                <a:ext uri="{FF2B5EF4-FFF2-40B4-BE49-F238E27FC236}">
                  <a16:creationId xmlns:a16="http://schemas.microsoft.com/office/drawing/2014/main" id="{16EFE75F-F547-411E-8745-0D3D119377DE}"/>
                </a:ext>
              </a:extLst>
            </p:cNvPr>
            <p:cNvGrpSpPr/>
            <p:nvPr/>
          </p:nvGrpSpPr>
          <p:grpSpPr>
            <a:xfrm>
              <a:off x="285749" y="4538060"/>
              <a:ext cx="2592159" cy="971569"/>
              <a:chOff x="471359" y="2589621"/>
              <a:chExt cx="2592159" cy="971569"/>
            </a:xfrm>
          </p:grpSpPr>
          <p:pic>
            <p:nvPicPr>
              <p:cNvPr id="102" name="Picture 101">
                <a:extLst>
                  <a:ext uri="{FF2B5EF4-FFF2-40B4-BE49-F238E27FC236}">
                    <a16:creationId xmlns:a16="http://schemas.microsoft.com/office/drawing/2014/main" id="{A5AD57EA-4B31-4E51-AEAE-7EF39E2B580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471359" y="2589621"/>
                <a:ext cx="2592159" cy="971569"/>
              </a:xfrm>
              <a:prstGeom prst="rect">
                <a:avLst/>
              </a:prstGeom>
            </p:spPr>
          </p:pic>
          <p:sp>
            <p:nvSpPr>
              <p:cNvPr id="109" name="TextBox 108">
                <a:extLst>
                  <a:ext uri="{FF2B5EF4-FFF2-40B4-BE49-F238E27FC236}">
                    <a16:creationId xmlns:a16="http://schemas.microsoft.com/office/drawing/2014/main" id="{09FE0E25-8334-4046-B0B7-AE0FE8409983}"/>
                  </a:ext>
                </a:extLst>
              </p:cNvPr>
              <p:cNvSpPr txBox="1"/>
              <p:nvPr/>
            </p:nvSpPr>
            <p:spPr>
              <a:xfrm>
                <a:off x="1142644" y="2613740"/>
                <a:ext cx="1027894" cy="92333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r>
                  <a:rPr lang="ko-KR" altLang="en-US" sz="5400" b="1" dirty="0">
                    <a:ln w="38100">
                      <a:solidFill>
                        <a:srgbClr val="ED7241"/>
                      </a:solidFill>
                    </a:ln>
                  </a:rPr>
                  <a:t>카</a:t>
                </a:r>
                <a:endParaRPr lang="en-US" sz="5400" b="1" dirty="0">
                  <a:ln w="38100">
                    <a:solidFill>
                      <a:srgbClr val="ED7241"/>
                    </a:solidFill>
                  </a:ln>
                </a:endParaRPr>
              </a:p>
            </p:txBody>
          </p:sp>
        </p:grpSp>
        <p:grpSp>
          <p:nvGrpSpPr>
            <p:cNvPr id="97" name="Group 96">
              <a:extLst>
                <a:ext uri="{FF2B5EF4-FFF2-40B4-BE49-F238E27FC236}">
                  <a16:creationId xmlns:a16="http://schemas.microsoft.com/office/drawing/2014/main" id="{27CA368A-2767-413C-84C3-02DC5960726E}"/>
                </a:ext>
              </a:extLst>
            </p:cNvPr>
            <p:cNvGrpSpPr/>
            <p:nvPr/>
          </p:nvGrpSpPr>
          <p:grpSpPr>
            <a:xfrm>
              <a:off x="2130015" y="5070562"/>
              <a:ext cx="439025" cy="505158"/>
              <a:chOff x="7321551" y="3549651"/>
              <a:chExt cx="974725" cy="973138"/>
            </a:xfrm>
          </p:grpSpPr>
          <p:sp>
            <p:nvSpPr>
              <p:cNvPr id="63" name="Freeform 58">
                <a:extLst>
                  <a:ext uri="{FF2B5EF4-FFF2-40B4-BE49-F238E27FC236}">
                    <a16:creationId xmlns:a16="http://schemas.microsoft.com/office/drawing/2014/main" id="{C6896AC5-E213-4ED5-979B-A7E1B892AD8E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7321551" y="3549651"/>
                <a:ext cx="974725" cy="973138"/>
              </a:xfrm>
              <a:custGeom>
                <a:avLst/>
                <a:gdLst>
                  <a:gd name="T0" fmla="*/ 873 w 1841"/>
                  <a:gd name="T1" fmla="*/ 1 h 1840"/>
                  <a:gd name="T2" fmla="*/ 690 w 1841"/>
                  <a:gd name="T3" fmla="*/ 28 h 1840"/>
                  <a:gd name="T4" fmla="*/ 520 w 1841"/>
                  <a:gd name="T5" fmla="*/ 90 h 1840"/>
                  <a:gd name="T6" fmla="*/ 368 w 1841"/>
                  <a:gd name="T7" fmla="*/ 182 h 1840"/>
                  <a:gd name="T8" fmla="*/ 237 w 1841"/>
                  <a:gd name="T9" fmla="*/ 302 h 1840"/>
                  <a:gd name="T10" fmla="*/ 132 w 1841"/>
                  <a:gd name="T11" fmla="*/ 443 h 1840"/>
                  <a:gd name="T12" fmla="*/ 54 w 1841"/>
                  <a:gd name="T13" fmla="*/ 604 h 1840"/>
                  <a:gd name="T14" fmla="*/ 10 w 1841"/>
                  <a:gd name="T15" fmla="*/ 780 h 1840"/>
                  <a:gd name="T16" fmla="*/ 0 w 1841"/>
                  <a:gd name="T17" fmla="*/ 920 h 1840"/>
                  <a:gd name="T18" fmla="*/ 10 w 1841"/>
                  <a:gd name="T19" fmla="*/ 1061 h 1840"/>
                  <a:gd name="T20" fmla="*/ 54 w 1841"/>
                  <a:gd name="T21" fmla="*/ 1237 h 1840"/>
                  <a:gd name="T22" fmla="*/ 132 w 1841"/>
                  <a:gd name="T23" fmla="*/ 1398 h 1840"/>
                  <a:gd name="T24" fmla="*/ 237 w 1841"/>
                  <a:gd name="T25" fmla="*/ 1539 h 1840"/>
                  <a:gd name="T26" fmla="*/ 368 w 1841"/>
                  <a:gd name="T27" fmla="*/ 1659 h 1840"/>
                  <a:gd name="T28" fmla="*/ 520 w 1841"/>
                  <a:gd name="T29" fmla="*/ 1751 h 1840"/>
                  <a:gd name="T30" fmla="*/ 690 w 1841"/>
                  <a:gd name="T31" fmla="*/ 1813 h 1840"/>
                  <a:gd name="T32" fmla="*/ 873 w 1841"/>
                  <a:gd name="T33" fmla="*/ 1840 h 1840"/>
                  <a:gd name="T34" fmla="*/ 968 w 1841"/>
                  <a:gd name="T35" fmla="*/ 1840 h 1840"/>
                  <a:gd name="T36" fmla="*/ 1150 w 1841"/>
                  <a:gd name="T37" fmla="*/ 1813 h 1840"/>
                  <a:gd name="T38" fmla="*/ 1320 w 1841"/>
                  <a:gd name="T39" fmla="*/ 1751 h 1840"/>
                  <a:gd name="T40" fmla="*/ 1471 w 1841"/>
                  <a:gd name="T41" fmla="*/ 1659 h 1840"/>
                  <a:gd name="T42" fmla="*/ 1602 w 1841"/>
                  <a:gd name="T43" fmla="*/ 1539 h 1840"/>
                  <a:gd name="T44" fmla="*/ 1707 w 1841"/>
                  <a:gd name="T45" fmla="*/ 1398 h 1840"/>
                  <a:gd name="T46" fmla="*/ 1785 w 1841"/>
                  <a:gd name="T47" fmla="*/ 1237 h 1840"/>
                  <a:gd name="T48" fmla="*/ 1831 w 1841"/>
                  <a:gd name="T49" fmla="*/ 1061 h 1840"/>
                  <a:gd name="T50" fmla="*/ 1841 w 1841"/>
                  <a:gd name="T51" fmla="*/ 920 h 1840"/>
                  <a:gd name="T52" fmla="*/ 1831 w 1841"/>
                  <a:gd name="T53" fmla="*/ 780 h 1840"/>
                  <a:gd name="T54" fmla="*/ 1785 w 1841"/>
                  <a:gd name="T55" fmla="*/ 604 h 1840"/>
                  <a:gd name="T56" fmla="*/ 1707 w 1841"/>
                  <a:gd name="T57" fmla="*/ 443 h 1840"/>
                  <a:gd name="T58" fmla="*/ 1602 w 1841"/>
                  <a:gd name="T59" fmla="*/ 302 h 1840"/>
                  <a:gd name="T60" fmla="*/ 1471 w 1841"/>
                  <a:gd name="T61" fmla="*/ 182 h 1840"/>
                  <a:gd name="T62" fmla="*/ 1320 w 1841"/>
                  <a:gd name="T63" fmla="*/ 90 h 1840"/>
                  <a:gd name="T64" fmla="*/ 1150 w 1841"/>
                  <a:gd name="T65" fmla="*/ 28 h 1840"/>
                  <a:gd name="T66" fmla="*/ 968 w 1841"/>
                  <a:gd name="T67" fmla="*/ 1 h 1840"/>
                  <a:gd name="T68" fmla="*/ 920 w 1841"/>
                  <a:gd name="T69" fmla="*/ 239 h 1840"/>
                  <a:gd name="T70" fmla="*/ 1024 w 1841"/>
                  <a:gd name="T71" fmla="*/ 246 h 1840"/>
                  <a:gd name="T72" fmla="*/ 1246 w 1841"/>
                  <a:gd name="T73" fmla="*/ 321 h 1840"/>
                  <a:gd name="T74" fmla="*/ 1446 w 1841"/>
                  <a:gd name="T75" fmla="*/ 486 h 1840"/>
                  <a:gd name="T76" fmla="*/ 1572 w 1841"/>
                  <a:gd name="T77" fmla="*/ 717 h 1840"/>
                  <a:gd name="T78" fmla="*/ 1602 w 1841"/>
                  <a:gd name="T79" fmla="*/ 885 h 1840"/>
                  <a:gd name="T80" fmla="*/ 1602 w 1841"/>
                  <a:gd name="T81" fmla="*/ 956 h 1840"/>
                  <a:gd name="T82" fmla="*/ 1572 w 1841"/>
                  <a:gd name="T83" fmla="*/ 1124 h 1840"/>
                  <a:gd name="T84" fmla="*/ 1446 w 1841"/>
                  <a:gd name="T85" fmla="*/ 1355 h 1840"/>
                  <a:gd name="T86" fmla="*/ 1246 w 1841"/>
                  <a:gd name="T87" fmla="*/ 1520 h 1840"/>
                  <a:gd name="T88" fmla="*/ 1024 w 1841"/>
                  <a:gd name="T89" fmla="*/ 1595 h 1840"/>
                  <a:gd name="T90" fmla="*/ 920 w 1841"/>
                  <a:gd name="T91" fmla="*/ 1603 h 1840"/>
                  <a:gd name="T92" fmla="*/ 815 w 1841"/>
                  <a:gd name="T93" fmla="*/ 1595 h 1840"/>
                  <a:gd name="T94" fmla="*/ 595 w 1841"/>
                  <a:gd name="T95" fmla="*/ 1520 h 1840"/>
                  <a:gd name="T96" fmla="*/ 393 w 1841"/>
                  <a:gd name="T97" fmla="*/ 1355 h 1840"/>
                  <a:gd name="T98" fmla="*/ 268 w 1841"/>
                  <a:gd name="T99" fmla="*/ 1124 h 1840"/>
                  <a:gd name="T100" fmla="*/ 239 w 1841"/>
                  <a:gd name="T101" fmla="*/ 956 h 1840"/>
                  <a:gd name="T102" fmla="*/ 239 w 1841"/>
                  <a:gd name="T103" fmla="*/ 885 h 1840"/>
                  <a:gd name="T104" fmla="*/ 268 w 1841"/>
                  <a:gd name="T105" fmla="*/ 717 h 1840"/>
                  <a:gd name="T106" fmla="*/ 393 w 1841"/>
                  <a:gd name="T107" fmla="*/ 486 h 1840"/>
                  <a:gd name="T108" fmla="*/ 595 w 1841"/>
                  <a:gd name="T109" fmla="*/ 321 h 1840"/>
                  <a:gd name="T110" fmla="*/ 815 w 1841"/>
                  <a:gd name="T111" fmla="*/ 246 h 1840"/>
                  <a:gd name="T112" fmla="*/ 920 w 1841"/>
                  <a:gd name="T113" fmla="*/ 239 h 18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1841" h="1840">
                    <a:moveTo>
                      <a:pt x="920" y="0"/>
                    </a:moveTo>
                    <a:lnTo>
                      <a:pt x="873" y="1"/>
                    </a:lnTo>
                    <a:lnTo>
                      <a:pt x="779" y="10"/>
                    </a:lnTo>
                    <a:lnTo>
                      <a:pt x="690" y="28"/>
                    </a:lnTo>
                    <a:lnTo>
                      <a:pt x="603" y="56"/>
                    </a:lnTo>
                    <a:lnTo>
                      <a:pt x="520" y="90"/>
                    </a:lnTo>
                    <a:lnTo>
                      <a:pt x="442" y="134"/>
                    </a:lnTo>
                    <a:lnTo>
                      <a:pt x="368" y="182"/>
                    </a:lnTo>
                    <a:lnTo>
                      <a:pt x="301" y="239"/>
                    </a:lnTo>
                    <a:lnTo>
                      <a:pt x="237" y="302"/>
                    </a:lnTo>
                    <a:lnTo>
                      <a:pt x="181" y="370"/>
                    </a:lnTo>
                    <a:lnTo>
                      <a:pt x="132" y="443"/>
                    </a:lnTo>
                    <a:lnTo>
                      <a:pt x="89" y="521"/>
                    </a:lnTo>
                    <a:lnTo>
                      <a:pt x="54" y="604"/>
                    </a:lnTo>
                    <a:lnTo>
                      <a:pt x="27" y="691"/>
                    </a:lnTo>
                    <a:lnTo>
                      <a:pt x="10" y="780"/>
                    </a:lnTo>
                    <a:lnTo>
                      <a:pt x="0" y="872"/>
                    </a:lnTo>
                    <a:lnTo>
                      <a:pt x="0" y="920"/>
                    </a:lnTo>
                    <a:lnTo>
                      <a:pt x="0" y="967"/>
                    </a:lnTo>
                    <a:lnTo>
                      <a:pt x="10" y="1061"/>
                    </a:lnTo>
                    <a:lnTo>
                      <a:pt x="27" y="1150"/>
                    </a:lnTo>
                    <a:lnTo>
                      <a:pt x="54" y="1237"/>
                    </a:lnTo>
                    <a:lnTo>
                      <a:pt x="89" y="1320"/>
                    </a:lnTo>
                    <a:lnTo>
                      <a:pt x="132" y="1398"/>
                    </a:lnTo>
                    <a:lnTo>
                      <a:pt x="181" y="1471"/>
                    </a:lnTo>
                    <a:lnTo>
                      <a:pt x="237" y="1539"/>
                    </a:lnTo>
                    <a:lnTo>
                      <a:pt x="301" y="1603"/>
                    </a:lnTo>
                    <a:lnTo>
                      <a:pt x="368" y="1659"/>
                    </a:lnTo>
                    <a:lnTo>
                      <a:pt x="442" y="1708"/>
                    </a:lnTo>
                    <a:lnTo>
                      <a:pt x="520" y="1751"/>
                    </a:lnTo>
                    <a:lnTo>
                      <a:pt x="603" y="1785"/>
                    </a:lnTo>
                    <a:lnTo>
                      <a:pt x="690" y="1813"/>
                    </a:lnTo>
                    <a:lnTo>
                      <a:pt x="779" y="1830"/>
                    </a:lnTo>
                    <a:lnTo>
                      <a:pt x="873" y="1840"/>
                    </a:lnTo>
                    <a:lnTo>
                      <a:pt x="920" y="1840"/>
                    </a:lnTo>
                    <a:lnTo>
                      <a:pt x="968" y="1840"/>
                    </a:lnTo>
                    <a:lnTo>
                      <a:pt x="1060" y="1830"/>
                    </a:lnTo>
                    <a:lnTo>
                      <a:pt x="1150" y="1813"/>
                    </a:lnTo>
                    <a:lnTo>
                      <a:pt x="1236" y="1785"/>
                    </a:lnTo>
                    <a:lnTo>
                      <a:pt x="1320" y="1751"/>
                    </a:lnTo>
                    <a:lnTo>
                      <a:pt x="1397" y="1708"/>
                    </a:lnTo>
                    <a:lnTo>
                      <a:pt x="1471" y="1659"/>
                    </a:lnTo>
                    <a:lnTo>
                      <a:pt x="1539" y="1603"/>
                    </a:lnTo>
                    <a:lnTo>
                      <a:pt x="1602" y="1539"/>
                    </a:lnTo>
                    <a:lnTo>
                      <a:pt x="1658" y="1471"/>
                    </a:lnTo>
                    <a:lnTo>
                      <a:pt x="1707" y="1398"/>
                    </a:lnTo>
                    <a:lnTo>
                      <a:pt x="1750" y="1320"/>
                    </a:lnTo>
                    <a:lnTo>
                      <a:pt x="1785" y="1237"/>
                    </a:lnTo>
                    <a:lnTo>
                      <a:pt x="1812" y="1150"/>
                    </a:lnTo>
                    <a:lnTo>
                      <a:pt x="1831" y="1061"/>
                    </a:lnTo>
                    <a:lnTo>
                      <a:pt x="1840" y="967"/>
                    </a:lnTo>
                    <a:lnTo>
                      <a:pt x="1841" y="920"/>
                    </a:lnTo>
                    <a:lnTo>
                      <a:pt x="1840" y="872"/>
                    </a:lnTo>
                    <a:lnTo>
                      <a:pt x="1831" y="780"/>
                    </a:lnTo>
                    <a:lnTo>
                      <a:pt x="1812" y="691"/>
                    </a:lnTo>
                    <a:lnTo>
                      <a:pt x="1785" y="604"/>
                    </a:lnTo>
                    <a:lnTo>
                      <a:pt x="1750" y="521"/>
                    </a:lnTo>
                    <a:lnTo>
                      <a:pt x="1707" y="443"/>
                    </a:lnTo>
                    <a:lnTo>
                      <a:pt x="1658" y="370"/>
                    </a:lnTo>
                    <a:lnTo>
                      <a:pt x="1602" y="302"/>
                    </a:lnTo>
                    <a:lnTo>
                      <a:pt x="1539" y="239"/>
                    </a:lnTo>
                    <a:lnTo>
                      <a:pt x="1471" y="182"/>
                    </a:lnTo>
                    <a:lnTo>
                      <a:pt x="1397" y="134"/>
                    </a:lnTo>
                    <a:lnTo>
                      <a:pt x="1320" y="90"/>
                    </a:lnTo>
                    <a:lnTo>
                      <a:pt x="1236" y="56"/>
                    </a:lnTo>
                    <a:lnTo>
                      <a:pt x="1150" y="28"/>
                    </a:lnTo>
                    <a:lnTo>
                      <a:pt x="1060" y="10"/>
                    </a:lnTo>
                    <a:lnTo>
                      <a:pt x="968" y="1"/>
                    </a:lnTo>
                    <a:lnTo>
                      <a:pt x="920" y="0"/>
                    </a:lnTo>
                    <a:close/>
                    <a:moveTo>
                      <a:pt x="920" y="239"/>
                    </a:moveTo>
                    <a:lnTo>
                      <a:pt x="955" y="239"/>
                    </a:lnTo>
                    <a:lnTo>
                      <a:pt x="1024" y="246"/>
                    </a:lnTo>
                    <a:lnTo>
                      <a:pt x="1124" y="269"/>
                    </a:lnTo>
                    <a:lnTo>
                      <a:pt x="1246" y="321"/>
                    </a:lnTo>
                    <a:lnTo>
                      <a:pt x="1354" y="394"/>
                    </a:lnTo>
                    <a:lnTo>
                      <a:pt x="1446" y="486"/>
                    </a:lnTo>
                    <a:lnTo>
                      <a:pt x="1521" y="594"/>
                    </a:lnTo>
                    <a:lnTo>
                      <a:pt x="1572" y="717"/>
                    </a:lnTo>
                    <a:lnTo>
                      <a:pt x="1595" y="816"/>
                    </a:lnTo>
                    <a:lnTo>
                      <a:pt x="1602" y="885"/>
                    </a:lnTo>
                    <a:lnTo>
                      <a:pt x="1602" y="920"/>
                    </a:lnTo>
                    <a:lnTo>
                      <a:pt x="1602" y="956"/>
                    </a:lnTo>
                    <a:lnTo>
                      <a:pt x="1595" y="1025"/>
                    </a:lnTo>
                    <a:lnTo>
                      <a:pt x="1572" y="1124"/>
                    </a:lnTo>
                    <a:lnTo>
                      <a:pt x="1521" y="1247"/>
                    </a:lnTo>
                    <a:lnTo>
                      <a:pt x="1446" y="1355"/>
                    </a:lnTo>
                    <a:lnTo>
                      <a:pt x="1354" y="1447"/>
                    </a:lnTo>
                    <a:lnTo>
                      <a:pt x="1246" y="1520"/>
                    </a:lnTo>
                    <a:lnTo>
                      <a:pt x="1124" y="1572"/>
                    </a:lnTo>
                    <a:lnTo>
                      <a:pt x="1024" y="1595"/>
                    </a:lnTo>
                    <a:lnTo>
                      <a:pt x="955" y="1601"/>
                    </a:lnTo>
                    <a:lnTo>
                      <a:pt x="920" y="1603"/>
                    </a:lnTo>
                    <a:lnTo>
                      <a:pt x="884" y="1601"/>
                    </a:lnTo>
                    <a:lnTo>
                      <a:pt x="815" y="1595"/>
                    </a:lnTo>
                    <a:lnTo>
                      <a:pt x="716" y="1572"/>
                    </a:lnTo>
                    <a:lnTo>
                      <a:pt x="595" y="1520"/>
                    </a:lnTo>
                    <a:lnTo>
                      <a:pt x="485" y="1447"/>
                    </a:lnTo>
                    <a:lnTo>
                      <a:pt x="393" y="1355"/>
                    </a:lnTo>
                    <a:lnTo>
                      <a:pt x="319" y="1247"/>
                    </a:lnTo>
                    <a:lnTo>
                      <a:pt x="268" y="1124"/>
                    </a:lnTo>
                    <a:lnTo>
                      <a:pt x="245" y="1025"/>
                    </a:lnTo>
                    <a:lnTo>
                      <a:pt x="239" y="956"/>
                    </a:lnTo>
                    <a:lnTo>
                      <a:pt x="237" y="920"/>
                    </a:lnTo>
                    <a:lnTo>
                      <a:pt x="239" y="885"/>
                    </a:lnTo>
                    <a:lnTo>
                      <a:pt x="245" y="816"/>
                    </a:lnTo>
                    <a:lnTo>
                      <a:pt x="268" y="717"/>
                    </a:lnTo>
                    <a:lnTo>
                      <a:pt x="319" y="594"/>
                    </a:lnTo>
                    <a:lnTo>
                      <a:pt x="393" y="486"/>
                    </a:lnTo>
                    <a:lnTo>
                      <a:pt x="485" y="394"/>
                    </a:lnTo>
                    <a:lnTo>
                      <a:pt x="595" y="321"/>
                    </a:lnTo>
                    <a:lnTo>
                      <a:pt x="716" y="269"/>
                    </a:lnTo>
                    <a:lnTo>
                      <a:pt x="815" y="246"/>
                    </a:lnTo>
                    <a:lnTo>
                      <a:pt x="884" y="239"/>
                    </a:lnTo>
                    <a:lnTo>
                      <a:pt x="920" y="239"/>
                    </a:lnTo>
                    <a:close/>
                  </a:path>
                </a:pathLst>
              </a:custGeom>
              <a:solidFill>
                <a:srgbClr val="191919"/>
              </a:solidFill>
              <a:ln w="1270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4" name="Freeform 59">
                <a:extLst>
                  <a:ext uri="{FF2B5EF4-FFF2-40B4-BE49-F238E27FC236}">
                    <a16:creationId xmlns:a16="http://schemas.microsoft.com/office/drawing/2014/main" id="{9B08D57F-E38E-48C2-8504-620123DD719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610476" y="3838576"/>
                <a:ext cx="396875" cy="395288"/>
              </a:xfrm>
              <a:custGeom>
                <a:avLst/>
                <a:gdLst>
                  <a:gd name="T0" fmla="*/ 748 w 748"/>
                  <a:gd name="T1" fmla="*/ 373 h 746"/>
                  <a:gd name="T2" fmla="*/ 746 w 748"/>
                  <a:gd name="T3" fmla="*/ 412 h 746"/>
                  <a:gd name="T4" fmla="*/ 730 w 748"/>
                  <a:gd name="T5" fmla="*/ 484 h 746"/>
                  <a:gd name="T6" fmla="*/ 703 w 748"/>
                  <a:gd name="T7" fmla="*/ 551 h 746"/>
                  <a:gd name="T8" fmla="*/ 663 w 748"/>
                  <a:gd name="T9" fmla="*/ 611 h 746"/>
                  <a:gd name="T10" fmla="*/ 612 w 748"/>
                  <a:gd name="T11" fmla="*/ 661 h 746"/>
                  <a:gd name="T12" fmla="*/ 552 w 748"/>
                  <a:gd name="T13" fmla="*/ 701 h 746"/>
                  <a:gd name="T14" fmla="*/ 485 w 748"/>
                  <a:gd name="T15" fmla="*/ 730 h 746"/>
                  <a:gd name="T16" fmla="*/ 412 w 748"/>
                  <a:gd name="T17" fmla="*/ 744 h 746"/>
                  <a:gd name="T18" fmla="*/ 373 w 748"/>
                  <a:gd name="T19" fmla="*/ 746 h 746"/>
                  <a:gd name="T20" fmla="*/ 336 w 748"/>
                  <a:gd name="T21" fmla="*/ 744 h 746"/>
                  <a:gd name="T22" fmla="*/ 262 w 748"/>
                  <a:gd name="T23" fmla="*/ 730 h 746"/>
                  <a:gd name="T24" fmla="*/ 196 w 748"/>
                  <a:gd name="T25" fmla="*/ 701 h 746"/>
                  <a:gd name="T26" fmla="*/ 135 w 748"/>
                  <a:gd name="T27" fmla="*/ 661 h 746"/>
                  <a:gd name="T28" fmla="*/ 85 w 748"/>
                  <a:gd name="T29" fmla="*/ 611 h 746"/>
                  <a:gd name="T30" fmla="*/ 44 w 748"/>
                  <a:gd name="T31" fmla="*/ 551 h 746"/>
                  <a:gd name="T32" fmla="*/ 16 w 748"/>
                  <a:gd name="T33" fmla="*/ 484 h 746"/>
                  <a:gd name="T34" fmla="*/ 1 w 748"/>
                  <a:gd name="T35" fmla="*/ 412 h 746"/>
                  <a:gd name="T36" fmla="*/ 0 w 748"/>
                  <a:gd name="T37" fmla="*/ 373 h 746"/>
                  <a:gd name="T38" fmla="*/ 1 w 748"/>
                  <a:gd name="T39" fmla="*/ 334 h 746"/>
                  <a:gd name="T40" fmla="*/ 16 w 748"/>
                  <a:gd name="T41" fmla="*/ 262 h 746"/>
                  <a:gd name="T42" fmla="*/ 44 w 748"/>
                  <a:gd name="T43" fmla="*/ 194 h 746"/>
                  <a:gd name="T44" fmla="*/ 85 w 748"/>
                  <a:gd name="T45" fmla="*/ 135 h 746"/>
                  <a:gd name="T46" fmla="*/ 135 w 748"/>
                  <a:gd name="T47" fmla="*/ 85 h 746"/>
                  <a:gd name="T48" fmla="*/ 196 w 748"/>
                  <a:gd name="T49" fmla="*/ 44 h 746"/>
                  <a:gd name="T50" fmla="*/ 262 w 748"/>
                  <a:gd name="T51" fmla="*/ 16 h 746"/>
                  <a:gd name="T52" fmla="*/ 336 w 748"/>
                  <a:gd name="T53" fmla="*/ 1 h 746"/>
                  <a:gd name="T54" fmla="*/ 373 w 748"/>
                  <a:gd name="T55" fmla="*/ 0 h 746"/>
                  <a:gd name="T56" fmla="*/ 412 w 748"/>
                  <a:gd name="T57" fmla="*/ 1 h 746"/>
                  <a:gd name="T58" fmla="*/ 485 w 748"/>
                  <a:gd name="T59" fmla="*/ 16 h 746"/>
                  <a:gd name="T60" fmla="*/ 552 w 748"/>
                  <a:gd name="T61" fmla="*/ 44 h 746"/>
                  <a:gd name="T62" fmla="*/ 612 w 748"/>
                  <a:gd name="T63" fmla="*/ 85 h 746"/>
                  <a:gd name="T64" fmla="*/ 663 w 748"/>
                  <a:gd name="T65" fmla="*/ 135 h 746"/>
                  <a:gd name="T66" fmla="*/ 703 w 748"/>
                  <a:gd name="T67" fmla="*/ 194 h 746"/>
                  <a:gd name="T68" fmla="*/ 730 w 748"/>
                  <a:gd name="T69" fmla="*/ 262 h 746"/>
                  <a:gd name="T70" fmla="*/ 746 w 748"/>
                  <a:gd name="T71" fmla="*/ 334 h 746"/>
                  <a:gd name="T72" fmla="*/ 748 w 748"/>
                  <a:gd name="T73" fmla="*/ 373 h 7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748" h="746">
                    <a:moveTo>
                      <a:pt x="748" y="373"/>
                    </a:moveTo>
                    <a:lnTo>
                      <a:pt x="746" y="412"/>
                    </a:lnTo>
                    <a:lnTo>
                      <a:pt x="730" y="484"/>
                    </a:lnTo>
                    <a:lnTo>
                      <a:pt x="703" y="551"/>
                    </a:lnTo>
                    <a:lnTo>
                      <a:pt x="663" y="611"/>
                    </a:lnTo>
                    <a:lnTo>
                      <a:pt x="612" y="661"/>
                    </a:lnTo>
                    <a:lnTo>
                      <a:pt x="552" y="701"/>
                    </a:lnTo>
                    <a:lnTo>
                      <a:pt x="485" y="730"/>
                    </a:lnTo>
                    <a:lnTo>
                      <a:pt x="412" y="744"/>
                    </a:lnTo>
                    <a:lnTo>
                      <a:pt x="373" y="746"/>
                    </a:lnTo>
                    <a:lnTo>
                      <a:pt x="336" y="744"/>
                    </a:lnTo>
                    <a:lnTo>
                      <a:pt x="262" y="730"/>
                    </a:lnTo>
                    <a:lnTo>
                      <a:pt x="196" y="701"/>
                    </a:lnTo>
                    <a:lnTo>
                      <a:pt x="135" y="661"/>
                    </a:lnTo>
                    <a:lnTo>
                      <a:pt x="85" y="611"/>
                    </a:lnTo>
                    <a:lnTo>
                      <a:pt x="44" y="551"/>
                    </a:lnTo>
                    <a:lnTo>
                      <a:pt x="16" y="484"/>
                    </a:lnTo>
                    <a:lnTo>
                      <a:pt x="1" y="412"/>
                    </a:lnTo>
                    <a:lnTo>
                      <a:pt x="0" y="373"/>
                    </a:lnTo>
                    <a:lnTo>
                      <a:pt x="1" y="334"/>
                    </a:lnTo>
                    <a:lnTo>
                      <a:pt x="16" y="262"/>
                    </a:lnTo>
                    <a:lnTo>
                      <a:pt x="44" y="194"/>
                    </a:lnTo>
                    <a:lnTo>
                      <a:pt x="85" y="135"/>
                    </a:lnTo>
                    <a:lnTo>
                      <a:pt x="135" y="85"/>
                    </a:lnTo>
                    <a:lnTo>
                      <a:pt x="196" y="44"/>
                    </a:lnTo>
                    <a:lnTo>
                      <a:pt x="262" y="16"/>
                    </a:lnTo>
                    <a:lnTo>
                      <a:pt x="336" y="1"/>
                    </a:lnTo>
                    <a:lnTo>
                      <a:pt x="373" y="0"/>
                    </a:lnTo>
                    <a:lnTo>
                      <a:pt x="412" y="1"/>
                    </a:lnTo>
                    <a:lnTo>
                      <a:pt x="485" y="16"/>
                    </a:lnTo>
                    <a:lnTo>
                      <a:pt x="552" y="44"/>
                    </a:lnTo>
                    <a:lnTo>
                      <a:pt x="612" y="85"/>
                    </a:lnTo>
                    <a:lnTo>
                      <a:pt x="663" y="135"/>
                    </a:lnTo>
                    <a:lnTo>
                      <a:pt x="703" y="194"/>
                    </a:lnTo>
                    <a:lnTo>
                      <a:pt x="730" y="262"/>
                    </a:lnTo>
                    <a:lnTo>
                      <a:pt x="746" y="334"/>
                    </a:lnTo>
                    <a:lnTo>
                      <a:pt x="748" y="373"/>
                    </a:lnTo>
                    <a:close/>
                  </a:path>
                </a:pathLst>
              </a:custGeom>
              <a:solidFill>
                <a:srgbClr val="959595"/>
              </a:solidFill>
              <a:ln w="9525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5" name="Freeform 60">
                <a:extLst>
                  <a:ext uri="{FF2B5EF4-FFF2-40B4-BE49-F238E27FC236}">
                    <a16:creationId xmlns:a16="http://schemas.microsoft.com/office/drawing/2014/main" id="{33877865-22D7-4ADC-B5A4-340ED351B202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7464426" y="3697288"/>
                <a:ext cx="682625" cy="682625"/>
              </a:xfrm>
              <a:custGeom>
                <a:avLst/>
                <a:gdLst>
                  <a:gd name="T0" fmla="*/ 338 w 1292"/>
                  <a:gd name="T1" fmla="*/ 76 h 1291"/>
                  <a:gd name="T2" fmla="*/ 28 w 1292"/>
                  <a:gd name="T3" fmla="*/ 453 h 1291"/>
                  <a:gd name="T4" fmla="*/ 28 w 1292"/>
                  <a:gd name="T5" fmla="*/ 838 h 1291"/>
                  <a:gd name="T6" fmla="*/ 338 w 1292"/>
                  <a:gd name="T7" fmla="*/ 1214 h 1291"/>
                  <a:gd name="T8" fmla="*/ 713 w 1292"/>
                  <a:gd name="T9" fmla="*/ 1289 h 1291"/>
                  <a:gd name="T10" fmla="*/ 1147 w 1292"/>
                  <a:gd name="T11" fmla="*/ 1057 h 1291"/>
                  <a:gd name="T12" fmla="*/ 1292 w 1292"/>
                  <a:gd name="T13" fmla="*/ 645 h 1291"/>
                  <a:gd name="T14" fmla="*/ 1147 w 1292"/>
                  <a:gd name="T15" fmla="*/ 234 h 1291"/>
                  <a:gd name="T16" fmla="*/ 713 w 1292"/>
                  <a:gd name="T17" fmla="*/ 1 h 1291"/>
                  <a:gd name="T18" fmla="*/ 684 w 1292"/>
                  <a:gd name="T19" fmla="*/ 175 h 1291"/>
                  <a:gd name="T20" fmla="*/ 713 w 1292"/>
                  <a:gd name="T21" fmla="*/ 403 h 1291"/>
                  <a:gd name="T22" fmla="*/ 625 w 1292"/>
                  <a:gd name="T23" fmla="*/ 494 h 1291"/>
                  <a:gd name="T24" fmla="*/ 415 w 1292"/>
                  <a:gd name="T25" fmla="*/ 154 h 1291"/>
                  <a:gd name="T26" fmla="*/ 596 w 1292"/>
                  <a:gd name="T27" fmla="*/ 97 h 1291"/>
                  <a:gd name="T28" fmla="*/ 993 w 1292"/>
                  <a:gd name="T29" fmla="*/ 168 h 1291"/>
                  <a:gd name="T30" fmla="*/ 805 w 1292"/>
                  <a:gd name="T31" fmla="*/ 414 h 1291"/>
                  <a:gd name="T32" fmla="*/ 833 w 1292"/>
                  <a:gd name="T33" fmla="*/ 229 h 1291"/>
                  <a:gd name="T34" fmla="*/ 892 w 1292"/>
                  <a:gd name="T35" fmla="*/ 118 h 1291"/>
                  <a:gd name="T36" fmla="*/ 468 w 1292"/>
                  <a:gd name="T37" fmla="*/ 458 h 1291"/>
                  <a:gd name="T38" fmla="*/ 294 w 1292"/>
                  <a:gd name="T39" fmla="*/ 368 h 1291"/>
                  <a:gd name="T40" fmla="*/ 236 w 1292"/>
                  <a:gd name="T41" fmla="*/ 231 h 1291"/>
                  <a:gd name="T42" fmla="*/ 1078 w 1292"/>
                  <a:gd name="T43" fmla="*/ 266 h 1291"/>
                  <a:gd name="T44" fmla="*/ 1174 w 1292"/>
                  <a:gd name="T45" fmla="*/ 465 h 1291"/>
                  <a:gd name="T46" fmla="*/ 984 w 1292"/>
                  <a:gd name="T47" fmla="*/ 622 h 1291"/>
                  <a:gd name="T48" fmla="*/ 784 w 1292"/>
                  <a:gd name="T49" fmla="*/ 610 h 1291"/>
                  <a:gd name="T50" fmla="*/ 1053 w 1292"/>
                  <a:gd name="T51" fmla="*/ 236 h 1291"/>
                  <a:gd name="T52" fmla="*/ 366 w 1292"/>
                  <a:gd name="T53" fmla="*/ 499 h 1291"/>
                  <a:gd name="T54" fmla="*/ 530 w 1292"/>
                  <a:gd name="T55" fmla="*/ 616 h 1291"/>
                  <a:gd name="T56" fmla="*/ 102 w 1292"/>
                  <a:gd name="T57" fmla="*/ 789 h 1291"/>
                  <a:gd name="T58" fmla="*/ 90 w 1292"/>
                  <a:gd name="T59" fmla="*/ 558 h 1291"/>
                  <a:gd name="T60" fmla="*/ 236 w 1292"/>
                  <a:gd name="T61" fmla="*/ 485 h 1291"/>
                  <a:gd name="T62" fmla="*/ 1144 w 1292"/>
                  <a:gd name="T63" fmla="*/ 692 h 1291"/>
                  <a:gd name="T64" fmla="*/ 1207 w 1292"/>
                  <a:gd name="T65" fmla="*/ 818 h 1291"/>
                  <a:gd name="T66" fmla="*/ 945 w 1292"/>
                  <a:gd name="T67" fmla="*/ 741 h 1291"/>
                  <a:gd name="T68" fmla="*/ 1096 w 1292"/>
                  <a:gd name="T69" fmla="*/ 692 h 1291"/>
                  <a:gd name="T70" fmla="*/ 292 w 1292"/>
                  <a:gd name="T71" fmla="*/ 904 h 1291"/>
                  <a:gd name="T72" fmla="*/ 151 w 1292"/>
                  <a:gd name="T73" fmla="*/ 947 h 1291"/>
                  <a:gd name="T74" fmla="*/ 255 w 1292"/>
                  <a:gd name="T75" fmla="*/ 812 h 1291"/>
                  <a:gd name="T76" fmla="*/ 743 w 1292"/>
                  <a:gd name="T77" fmla="*/ 753 h 1291"/>
                  <a:gd name="T78" fmla="*/ 1173 w 1292"/>
                  <a:gd name="T79" fmla="*/ 923 h 1291"/>
                  <a:gd name="T80" fmla="*/ 1021 w 1292"/>
                  <a:gd name="T81" fmla="*/ 1097 h 1291"/>
                  <a:gd name="T82" fmla="*/ 801 w 1292"/>
                  <a:gd name="T83" fmla="*/ 982 h 1291"/>
                  <a:gd name="T84" fmla="*/ 737 w 1292"/>
                  <a:gd name="T85" fmla="*/ 770 h 1291"/>
                  <a:gd name="T86" fmla="*/ 602 w 1292"/>
                  <a:gd name="T87" fmla="*/ 877 h 1291"/>
                  <a:gd name="T88" fmla="*/ 487 w 1292"/>
                  <a:gd name="T89" fmla="*/ 1206 h 1291"/>
                  <a:gd name="T90" fmla="*/ 347 w 1292"/>
                  <a:gd name="T91" fmla="*/ 1047 h 1291"/>
                  <a:gd name="T92" fmla="*/ 454 w 1292"/>
                  <a:gd name="T93" fmla="*/ 844 h 1291"/>
                  <a:gd name="T94" fmla="*/ 644 w 1292"/>
                  <a:gd name="T95" fmla="*/ 836 h 1291"/>
                  <a:gd name="T96" fmla="*/ 812 w 1292"/>
                  <a:gd name="T97" fmla="*/ 1162 h 1291"/>
                  <a:gd name="T98" fmla="*/ 663 w 1292"/>
                  <a:gd name="T99" fmla="*/ 1224 h 1291"/>
                  <a:gd name="T100" fmla="*/ 644 w 1292"/>
                  <a:gd name="T101" fmla="*/ 836 h 12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1292" h="1291">
                    <a:moveTo>
                      <a:pt x="647" y="0"/>
                    </a:moveTo>
                    <a:lnTo>
                      <a:pt x="580" y="1"/>
                    </a:lnTo>
                    <a:lnTo>
                      <a:pt x="454" y="27"/>
                    </a:lnTo>
                    <a:lnTo>
                      <a:pt x="338" y="76"/>
                    </a:lnTo>
                    <a:lnTo>
                      <a:pt x="235" y="146"/>
                    </a:lnTo>
                    <a:lnTo>
                      <a:pt x="147" y="234"/>
                    </a:lnTo>
                    <a:lnTo>
                      <a:pt x="77" y="337"/>
                    </a:lnTo>
                    <a:lnTo>
                      <a:pt x="28" y="453"/>
                    </a:lnTo>
                    <a:lnTo>
                      <a:pt x="2" y="579"/>
                    </a:lnTo>
                    <a:lnTo>
                      <a:pt x="0" y="645"/>
                    </a:lnTo>
                    <a:lnTo>
                      <a:pt x="2" y="711"/>
                    </a:lnTo>
                    <a:lnTo>
                      <a:pt x="28" y="838"/>
                    </a:lnTo>
                    <a:lnTo>
                      <a:pt x="77" y="953"/>
                    </a:lnTo>
                    <a:lnTo>
                      <a:pt x="147" y="1057"/>
                    </a:lnTo>
                    <a:lnTo>
                      <a:pt x="235" y="1145"/>
                    </a:lnTo>
                    <a:lnTo>
                      <a:pt x="338" y="1214"/>
                    </a:lnTo>
                    <a:lnTo>
                      <a:pt x="454" y="1264"/>
                    </a:lnTo>
                    <a:lnTo>
                      <a:pt x="580" y="1289"/>
                    </a:lnTo>
                    <a:lnTo>
                      <a:pt x="647" y="1291"/>
                    </a:lnTo>
                    <a:lnTo>
                      <a:pt x="713" y="1289"/>
                    </a:lnTo>
                    <a:lnTo>
                      <a:pt x="840" y="1264"/>
                    </a:lnTo>
                    <a:lnTo>
                      <a:pt x="955" y="1214"/>
                    </a:lnTo>
                    <a:lnTo>
                      <a:pt x="1059" y="1145"/>
                    </a:lnTo>
                    <a:lnTo>
                      <a:pt x="1147" y="1057"/>
                    </a:lnTo>
                    <a:lnTo>
                      <a:pt x="1216" y="953"/>
                    </a:lnTo>
                    <a:lnTo>
                      <a:pt x="1265" y="838"/>
                    </a:lnTo>
                    <a:lnTo>
                      <a:pt x="1291" y="711"/>
                    </a:lnTo>
                    <a:lnTo>
                      <a:pt x="1292" y="645"/>
                    </a:lnTo>
                    <a:lnTo>
                      <a:pt x="1291" y="579"/>
                    </a:lnTo>
                    <a:lnTo>
                      <a:pt x="1265" y="453"/>
                    </a:lnTo>
                    <a:lnTo>
                      <a:pt x="1216" y="337"/>
                    </a:lnTo>
                    <a:lnTo>
                      <a:pt x="1147" y="234"/>
                    </a:lnTo>
                    <a:lnTo>
                      <a:pt x="1059" y="146"/>
                    </a:lnTo>
                    <a:lnTo>
                      <a:pt x="955" y="76"/>
                    </a:lnTo>
                    <a:lnTo>
                      <a:pt x="840" y="27"/>
                    </a:lnTo>
                    <a:lnTo>
                      <a:pt x="713" y="1"/>
                    </a:lnTo>
                    <a:lnTo>
                      <a:pt x="647" y="0"/>
                    </a:lnTo>
                    <a:close/>
                    <a:moveTo>
                      <a:pt x="596" y="97"/>
                    </a:moveTo>
                    <a:lnTo>
                      <a:pt x="632" y="119"/>
                    </a:lnTo>
                    <a:lnTo>
                      <a:pt x="684" y="175"/>
                    </a:lnTo>
                    <a:lnTo>
                      <a:pt x="713" y="240"/>
                    </a:lnTo>
                    <a:lnTo>
                      <a:pt x="726" y="311"/>
                    </a:lnTo>
                    <a:lnTo>
                      <a:pt x="726" y="347"/>
                    </a:lnTo>
                    <a:lnTo>
                      <a:pt x="713" y="403"/>
                    </a:lnTo>
                    <a:lnTo>
                      <a:pt x="690" y="483"/>
                    </a:lnTo>
                    <a:lnTo>
                      <a:pt x="670" y="524"/>
                    </a:lnTo>
                    <a:lnTo>
                      <a:pt x="657" y="537"/>
                    </a:lnTo>
                    <a:lnTo>
                      <a:pt x="625" y="494"/>
                    </a:lnTo>
                    <a:lnTo>
                      <a:pt x="570" y="459"/>
                    </a:lnTo>
                    <a:lnTo>
                      <a:pt x="526" y="437"/>
                    </a:lnTo>
                    <a:lnTo>
                      <a:pt x="377" y="168"/>
                    </a:lnTo>
                    <a:lnTo>
                      <a:pt x="415" y="154"/>
                    </a:lnTo>
                    <a:lnTo>
                      <a:pt x="478" y="123"/>
                    </a:lnTo>
                    <a:lnTo>
                      <a:pt x="547" y="105"/>
                    </a:lnTo>
                    <a:lnTo>
                      <a:pt x="598" y="97"/>
                    </a:lnTo>
                    <a:lnTo>
                      <a:pt x="596" y="97"/>
                    </a:lnTo>
                    <a:close/>
                    <a:moveTo>
                      <a:pt x="892" y="118"/>
                    </a:moveTo>
                    <a:lnTo>
                      <a:pt x="910" y="119"/>
                    </a:lnTo>
                    <a:lnTo>
                      <a:pt x="946" y="133"/>
                    </a:lnTo>
                    <a:lnTo>
                      <a:pt x="993" y="168"/>
                    </a:lnTo>
                    <a:lnTo>
                      <a:pt x="1021" y="195"/>
                    </a:lnTo>
                    <a:lnTo>
                      <a:pt x="931" y="279"/>
                    </a:lnTo>
                    <a:lnTo>
                      <a:pt x="854" y="345"/>
                    </a:lnTo>
                    <a:lnTo>
                      <a:pt x="805" y="414"/>
                    </a:lnTo>
                    <a:lnTo>
                      <a:pt x="772" y="475"/>
                    </a:lnTo>
                    <a:lnTo>
                      <a:pt x="772" y="458"/>
                    </a:lnTo>
                    <a:lnTo>
                      <a:pt x="795" y="357"/>
                    </a:lnTo>
                    <a:lnTo>
                      <a:pt x="833" y="229"/>
                    </a:lnTo>
                    <a:lnTo>
                      <a:pt x="869" y="132"/>
                    </a:lnTo>
                    <a:lnTo>
                      <a:pt x="880" y="118"/>
                    </a:lnTo>
                    <a:lnTo>
                      <a:pt x="886" y="118"/>
                    </a:lnTo>
                    <a:lnTo>
                      <a:pt x="892" y="118"/>
                    </a:lnTo>
                    <a:close/>
                    <a:moveTo>
                      <a:pt x="320" y="171"/>
                    </a:moveTo>
                    <a:lnTo>
                      <a:pt x="371" y="305"/>
                    </a:lnTo>
                    <a:lnTo>
                      <a:pt x="413" y="394"/>
                    </a:lnTo>
                    <a:lnTo>
                      <a:pt x="468" y="458"/>
                    </a:lnTo>
                    <a:lnTo>
                      <a:pt x="516" y="506"/>
                    </a:lnTo>
                    <a:lnTo>
                      <a:pt x="498" y="502"/>
                    </a:lnTo>
                    <a:lnTo>
                      <a:pt x="407" y="446"/>
                    </a:lnTo>
                    <a:lnTo>
                      <a:pt x="294" y="368"/>
                    </a:lnTo>
                    <a:lnTo>
                      <a:pt x="209" y="302"/>
                    </a:lnTo>
                    <a:lnTo>
                      <a:pt x="198" y="288"/>
                    </a:lnTo>
                    <a:lnTo>
                      <a:pt x="206" y="266"/>
                    </a:lnTo>
                    <a:lnTo>
                      <a:pt x="236" y="231"/>
                    </a:lnTo>
                    <a:lnTo>
                      <a:pt x="294" y="191"/>
                    </a:lnTo>
                    <a:lnTo>
                      <a:pt x="320" y="171"/>
                    </a:lnTo>
                    <a:close/>
                    <a:moveTo>
                      <a:pt x="1053" y="236"/>
                    </a:moveTo>
                    <a:lnTo>
                      <a:pt x="1078" y="266"/>
                    </a:lnTo>
                    <a:lnTo>
                      <a:pt x="1125" y="318"/>
                    </a:lnTo>
                    <a:lnTo>
                      <a:pt x="1163" y="378"/>
                    </a:lnTo>
                    <a:lnTo>
                      <a:pt x="1184" y="424"/>
                    </a:lnTo>
                    <a:lnTo>
                      <a:pt x="1174" y="465"/>
                    </a:lnTo>
                    <a:lnTo>
                      <a:pt x="1135" y="530"/>
                    </a:lnTo>
                    <a:lnTo>
                      <a:pt x="1083" y="577"/>
                    </a:lnTo>
                    <a:lnTo>
                      <a:pt x="1018" y="610"/>
                    </a:lnTo>
                    <a:lnTo>
                      <a:pt x="984" y="622"/>
                    </a:lnTo>
                    <a:lnTo>
                      <a:pt x="926" y="625"/>
                    </a:lnTo>
                    <a:lnTo>
                      <a:pt x="843" y="626"/>
                    </a:lnTo>
                    <a:lnTo>
                      <a:pt x="798" y="619"/>
                    </a:lnTo>
                    <a:lnTo>
                      <a:pt x="784" y="610"/>
                    </a:lnTo>
                    <a:lnTo>
                      <a:pt x="814" y="567"/>
                    </a:lnTo>
                    <a:lnTo>
                      <a:pt x="831" y="505"/>
                    </a:lnTo>
                    <a:lnTo>
                      <a:pt x="838" y="456"/>
                    </a:lnTo>
                    <a:lnTo>
                      <a:pt x="1053" y="236"/>
                    </a:lnTo>
                    <a:close/>
                    <a:moveTo>
                      <a:pt x="258" y="485"/>
                    </a:moveTo>
                    <a:lnTo>
                      <a:pt x="285" y="485"/>
                    </a:lnTo>
                    <a:lnTo>
                      <a:pt x="338" y="492"/>
                    </a:lnTo>
                    <a:lnTo>
                      <a:pt x="366" y="499"/>
                    </a:lnTo>
                    <a:lnTo>
                      <a:pt x="416" y="527"/>
                    </a:lnTo>
                    <a:lnTo>
                      <a:pt x="488" y="570"/>
                    </a:lnTo>
                    <a:lnTo>
                      <a:pt x="521" y="600"/>
                    </a:lnTo>
                    <a:lnTo>
                      <a:pt x="530" y="616"/>
                    </a:lnTo>
                    <a:lnTo>
                      <a:pt x="481" y="635"/>
                    </a:lnTo>
                    <a:lnTo>
                      <a:pt x="433" y="678"/>
                    </a:lnTo>
                    <a:lnTo>
                      <a:pt x="400" y="715"/>
                    </a:lnTo>
                    <a:lnTo>
                      <a:pt x="102" y="789"/>
                    </a:lnTo>
                    <a:lnTo>
                      <a:pt x="98" y="750"/>
                    </a:lnTo>
                    <a:lnTo>
                      <a:pt x="85" y="679"/>
                    </a:lnTo>
                    <a:lnTo>
                      <a:pt x="85" y="607"/>
                    </a:lnTo>
                    <a:lnTo>
                      <a:pt x="90" y="558"/>
                    </a:lnTo>
                    <a:lnTo>
                      <a:pt x="109" y="540"/>
                    </a:lnTo>
                    <a:lnTo>
                      <a:pt x="149" y="512"/>
                    </a:lnTo>
                    <a:lnTo>
                      <a:pt x="193" y="494"/>
                    </a:lnTo>
                    <a:lnTo>
                      <a:pt x="236" y="485"/>
                    </a:lnTo>
                    <a:lnTo>
                      <a:pt x="259" y="485"/>
                    </a:lnTo>
                    <a:lnTo>
                      <a:pt x="258" y="485"/>
                    </a:lnTo>
                    <a:close/>
                    <a:moveTo>
                      <a:pt x="1096" y="692"/>
                    </a:moveTo>
                    <a:lnTo>
                      <a:pt x="1144" y="692"/>
                    </a:lnTo>
                    <a:lnTo>
                      <a:pt x="1212" y="697"/>
                    </a:lnTo>
                    <a:lnTo>
                      <a:pt x="1222" y="701"/>
                    </a:lnTo>
                    <a:lnTo>
                      <a:pt x="1223" y="751"/>
                    </a:lnTo>
                    <a:lnTo>
                      <a:pt x="1207" y="818"/>
                    </a:lnTo>
                    <a:lnTo>
                      <a:pt x="1200" y="856"/>
                    </a:lnTo>
                    <a:lnTo>
                      <a:pt x="1129" y="816"/>
                    </a:lnTo>
                    <a:lnTo>
                      <a:pt x="1040" y="771"/>
                    </a:lnTo>
                    <a:lnTo>
                      <a:pt x="945" y="741"/>
                    </a:lnTo>
                    <a:lnTo>
                      <a:pt x="838" y="712"/>
                    </a:lnTo>
                    <a:lnTo>
                      <a:pt x="861" y="705"/>
                    </a:lnTo>
                    <a:lnTo>
                      <a:pt x="1011" y="694"/>
                    </a:lnTo>
                    <a:lnTo>
                      <a:pt x="1096" y="692"/>
                    </a:lnTo>
                    <a:close/>
                    <a:moveTo>
                      <a:pt x="481" y="711"/>
                    </a:moveTo>
                    <a:lnTo>
                      <a:pt x="472" y="727"/>
                    </a:lnTo>
                    <a:lnTo>
                      <a:pt x="396" y="807"/>
                    </a:lnTo>
                    <a:lnTo>
                      <a:pt x="292" y="904"/>
                    </a:lnTo>
                    <a:lnTo>
                      <a:pt x="207" y="975"/>
                    </a:lnTo>
                    <a:lnTo>
                      <a:pt x="190" y="982"/>
                    </a:lnTo>
                    <a:lnTo>
                      <a:pt x="175" y="973"/>
                    </a:lnTo>
                    <a:lnTo>
                      <a:pt x="151" y="947"/>
                    </a:lnTo>
                    <a:lnTo>
                      <a:pt x="134" y="911"/>
                    </a:lnTo>
                    <a:lnTo>
                      <a:pt x="119" y="864"/>
                    </a:lnTo>
                    <a:lnTo>
                      <a:pt x="113" y="836"/>
                    </a:lnTo>
                    <a:lnTo>
                      <a:pt x="255" y="812"/>
                    </a:lnTo>
                    <a:lnTo>
                      <a:pt x="351" y="787"/>
                    </a:lnTo>
                    <a:lnTo>
                      <a:pt x="425" y="748"/>
                    </a:lnTo>
                    <a:lnTo>
                      <a:pt x="481" y="711"/>
                    </a:lnTo>
                    <a:close/>
                    <a:moveTo>
                      <a:pt x="743" y="753"/>
                    </a:moveTo>
                    <a:lnTo>
                      <a:pt x="792" y="773"/>
                    </a:lnTo>
                    <a:lnTo>
                      <a:pt x="856" y="774"/>
                    </a:lnTo>
                    <a:lnTo>
                      <a:pt x="906" y="770"/>
                    </a:lnTo>
                    <a:lnTo>
                      <a:pt x="1173" y="923"/>
                    </a:lnTo>
                    <a:lnTo>
                      <a:pt x="1148" y="954"/>
                    </a:lnTo>
                    <a:lnTo>
                      <a:pt x="1109" y="1013"/>
                    </a:lnTo>
                    <a:lnTo>
                      <a:pt x="1060" y="1065"/>
                    </a:lnTo>
                    <a:lnTo>
                      <a:pt x="1021" y="1097"/>
                    </a:lnTo>
                    <a:lnTo>
                      <a:pt x="980" y="1097"/>
                    </a:lnTo>
                    <a:lnTo>
                      <a:pt x="907" y="1075"/>
                    </a:lnTo>
                    <a:lnTo>
                      <a:pt x="848" y="1036"/>
                    </a:lnTo>
                    <a:lnTo>
                      <a:pt x="801" y="982"/>
                    </a:lnTo>
                    <a:lnTo>
                      <a:pt x="781" y="950"/>
                    </a:lnTo>
                    <a:lnTo>
                      <a:pt x="763" y="895"/>
                    </a:lnTo>
                    <a:lnTo>
                      <a:pt x="742" y="815"/>
                    </a:lnTo>
                    <a:lnTo>
                      <a:pt x="737" y="770"/>
                    </a:lnTo>
                    <a:lnTo>
                      <a:pt x="743" y="753"/>
                    </a:lnTo>
                    <a:close/>
                    <a:moveTo>
                      <a:pt x="575" y="766"/>
                    </a:moveTo>
                    <a:lnTo>
                      <a:pt x="577" y="818"/>
                    </a:lnTo>
                    <a:lnTo>
                      <a:pt x="602" y="877"/>
                    </a:lnTo>
                    <a:lnTo>
                      <a:pt x="626" y="920"/>
                    </a:lnTo>
                    <a:lnTo>
                      <a:pt x="595" y="1227"/>
                    </a:lnTo>
                    <a:lnTo>
                      <a:pt x="557" y="1218"/>
                    </a:lnTo>
                    <a:lnTo>
                      <a:pt x="487" y="1206"/>
                    </a:lnTo>
                    <a:lnTo>
                      <a:pt x="419" y="1182"/>
                    </a:lnTo>
                    <a:lnTo>
                      <a:pt x="374" y="1160"/>
                    </a:lnTo>
                    <a:lnTo>
                      <a:pt x="357" y="1121"/>
                    </a:lnTo>
                    <a:lnTo>
                      <a:pt x="347" y="1047"/>
                    </a:lnTo>
                    <a:lnTo>
                      <a:pt x="360" y="977"/>
                    </a:lnTo>
                    <a:lnTo>
                      <a:pt x="390" y="911"/>
                    </a:lnTo>
                    <a:lnTo>
                      <a:pt x="410" y="881"/>
                    </a:lnTo>
                    <a:lnTo>
                      <a:pt x="454" y="844"/>
                    </a:lnTo>
                    <a:lnTo>
                      <a:pt x="517" y="789"/>
                    </a:lnTo>
                    <a:lnTo>
                      <a:pt x="557" y="767"/>
                    </a:lnTo>
                    <a:lnTo>
                      <a:pt x="575" y="766"/>
                    </a:lnTo>
                    <a:close/>
                    <a:moveTo>
                      <a:pt x="644" y="836"/>
                    </a:moveTo>
                    <a:lnTo>
                      <a:pt x="657" y="848"/>
                    </a:lnTo>
                    <a:lnTo>
                      <a:pt x="710" y="940"/>
                    </a:lnTo>
                    <a:lnTo>
                      <a:pt x="771" y="1064"/>
                    </a:lnTo>
                    <a:lnTo>
                      <a:pt x="812" y="1162"/>
                    </a:lnTo>
                    <a:lnTo>
                      <a:pt x="814" y="1181"/>
                    </a:lnTo>
                    <a:lnTo>
                      <a:pt x="773" y="1199"/>
                    </a:lnTo>
                    <a:lnTo>
                      <a:pt x="709" y="1219"/>
                    </a:lnTo>
                    <a:lnTo>
                      <a:pt x="663" y="1224"/>
                    </a:lnTo>
                    <a:lnTo>
                      <a:pt x="678" y="1083"/>
                    </a:lnTo>
                    <a:lnTo>
                      <a:pt x="683" y="982"/>
                    </a:lnTo>
                    <a:lnTo>
                      <a:pt x="664" y="901"/>
                    </a:lnTo>
                    <a:lnTo>
                      <a:pt x="644" y="836"/>
                    </a:lnTo>
                    <a:close/>
                  </a:path>
                </a:pathLst>
              </a:custGeom>
              <a:solidFill>
                <a:srgbClr val="4D4D4D"/>
              </a:solidFill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6" name="Freeform 61">
                <a:extLst>
                  <a:ext uri="{FF2B5EF4-FFF2-40B4-BE49-F238E27FC236}">
                    <a16:creationId xmlns:a16="http://schemas.microsoft.com/office/drawing/2014/main" id="{DA027091-693D-45B0-8FDF-7E170EF64B0A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7438229" y="3707757"/>
                <a:ext cx="741364" cy="741363"/>
              </a:xfrm>
              <a:custGeom>
                <a:avLst/>
                <a:gdLst>
                  <a:gd name="T0" fmla="*/ 525 w 1401"/>
                  <a:gd name="T1" fmla="*/ 22 h 1401"/>
                  <a:gd name="T2" fmla="*/ 159 w 1401"/>
                  <a:gd name="T3" fmla="*/ 255 h 1401"/>
                  <a:gd name="T4" fmla="*/ 7 w 1401"/>
                  <a:gd name="T5" fmla="*/ 593 h 1401"/>
                  <a:gd name="T6" fmla="*/ 7 w 1401"/>
                  <a:gd name="T7" fmla="*/ 806 h 1401"/>
                  <a:gd name="T8" fmla="*/ 159 w 1401"/>
                  <a:gd name="T9" fmla="*/ 1146 h 1401"/>
                  <a:gd name="T10" fmla="*/ 525 w 1401"/>
                  <a:gd name="T11" fmla="*/ 1378 h 1401"/>
                  <a:gd name="T12" fmla="*/ 736 w 1401"/>
                  <a:gd name="T13" fmla="*/ 1400 h 1401"/>
                  <a:gd name="T14" fmla="*/ 1035 w 1401"/>
                  <a:gd name="T15" fmla="*/ 1316 h 1401"/>
                  <a:gd name="T16" fmla="*/ 1358 w 1401"/>
                  <a:gd name="T17" fmla="*/ 940 h 1401"/>
                  <a:gd name="T18" fmla="*/ 1401 w 1401"/>
                  <a:gd name="T19" fmla="*/ 700 h 1401"/>
                  <a:gd name="T20" fmla="*/ 1358 w 1401"/>
                  <a:gd name="T21" fmla="*/ 459 h 1401"/>
                  <a:gd name="T22" fmla="*/ 1035 w 1401"/>
                  <a:gd name="T23" fmla="*/ 83 h 1401"/>
                  <a:gd name="T24" fmla="*/ 736 w 1401"/>
                  <a:gd name="T25" fmla="*/ 1 h 1401"/>
                  <a:gd name="T26" fmla="*/ 700 w 1401"/>
                  <a:gd name="T27" fmla="*/ 145 h 1401"/>
                  <a:gd name="T28" fmla="*/ 787 w 1401"/>
                  <a:gd name="T29" fmla="*/ 377 h 1401"/>
                  <a:gd name="T30" fmla="*/ 711 w 1401"/>
                  <a:gd name="T31" fmla="*/ 582 h 1401"/>
                  <a:gd name="T32" fmla="*/ 409 w 1401"/>
                  <a:gd name="T33" fmla="*/ 183 h 1401"/>
                  <a:gd name="T34" fmla="*/ 646 w 1401"/>
                  <a:gd name="T35" fmla="*/ 106 h 1401"/>
                  <a:gd name="T36" fmla="*/ 1075 w 1401"/>
                  <a:gd name="T37" fmla="*/ 183 h 1401"/>
                  <a:gd name="T38" fmla="*/ 872 w 1401"/>
                  <a:gd name="T39" fmla="*/ 451 h 1401"/>
                  <a:gd name="T40" fmla="*/ 902 w 1401"/>
                  <a:gd name="T41" fmla="*/ 249 h 1401"/>
                  <a:gd name="T42" fmla="*/ 964 w 1401"/>
                  <a:gd name="T43" fmla="*/ 128 h 1401"/>
                  <a:gd name="T44" fmla="*/ 506 w 1401"/>
                  <a:gd name="T45" fmla="*/ 497 h 1401"/>
                  <a:gd name="T46" fmla="*/ 317 w 1401"/>
                  <a:gd name="T47" fmla="*/ 400 h 1401"/>
                  <a:gd name="T48" fmla="*/ 255 w 1401"/>
                  <a:gd name="T49" fmla="*/ 252 h 1401"/>
                  <a:gd name="T50" fmla="*/ 1167 w 1401"/>
                  <a:gd name="T51" fmla="*/ 289 h 1401"/>
                  <a:gd name="T52" fmla="*/ 1277 w 1401"/>
                  <a:gd name="T53" fmla="*/ 484 h 1401"/>
                  <a:gd name="T54" fmla="*/ 1102 w 1401"/>
                  <a:gd name="T55" fmla="*/ 662 h 1401"/>
                  <a:gd name="T56" fmla="*/ 865 w 1401"/>
                  <a:gd name="T57" fmla="*/ 671 h 1401"/>
                  <a:gd name="T58" fmla="*/ 908 w 1401"/>
                  <a:gd name="T59" fmla="*/ 495 h 1401"/>
                  <a:gd name="T60" fmla="*/ 366 w 1401"/>
                  <a:gd name="T61" fmla="*/ 534 h 1401"/>
                  <a:gd name="T62" fmla="*/ 565 w 1401"/>
                  <a:gd name="T63" fmla="*/ 651 h 1401"/>
                  <a:gd name="T64" fmla="*/ 432 w 1401"/>
                  <a:gd name="T65" fmla="*/ 776 h 1401"/>
                  <a:gd name="T66" fmla="*/ 91 w 1401"/>
                  <a:gd name="T67" fmla="*/ 660 h 1401"/>
                  <a:gd name="T68" fmla="*/ 208 w 1401"/>
                  <a:gd name="T69" fmla="*/ 537 h 1401"/>
                  <a:gd name="T70" fmla="*/ 1239 w 1401"/>
                  <a:gd name="T71" fmla="*/ 750 h 1401"/>
                  <a:gd name="T72" fmla="*/ 1307 w 1401"/>
                  <a:gd name="T73" fmla="*/ 886 h 1401"/>
                  <a:gd name="T74" fmla="*/ 1023 w 1401"/>
                  <a:gd name="T75" fmla="*/ 804 h 1401"/>
                  <a:gd name="T76" fmla="*/ 1095 w 1401"/>
                  <a:gd name="T77" fmla="*/ 753 h 1401"/>
                  <a:gd name="T78" fmla="*/ 429 w 1401"/>
                  <a:gd name="T79" fmla="*/ 876 h 1401"/>
                  <a:gd name="T80" fmla="*/ 189 w 1401"/>
                  <a:gd name="T81" fmla="*/ 1056 h 1401"/>
                  <a:gd name="T82" fmla="*/ 123 w 1401"/>
                  <a:gd name="T83" fmla="*/ 907 h 1401"/>
                  <a:gd name="T84" fmla="*/ 520 w 1401"/>
                  <a:gd name="T85" fmla="*/ 772 h 1401"/>
                  <a:gd name="T86" fmla="*/ 980 w 1401"/>
                  <a:gd name="T87" fmla="*/ 835 h 1401"/>
                  <a:gd name="T88" fmla="*/ 1147 w 1401"/>
                  <a:gd name="T89" fmla="*/ 1156 h 1401"/>
                  <a:gd name="T90" fmla="*/ 983 w 1401"/>
                  <a:gd name="T91" fmla="*/ 1167 h 1401"/>
                  <a:gd name="T92" fmla="*/ 827 w 1401"/>
                  <a:gd name="T93" fmla="*/ 972 h 1401"/>
                  <a:gd name="T94" fmla="*/ 623 w 1401"/>
                  <a:gd name="T95" fmla="*/ 829 h 1401"/>
                  <a:gd name="T96" fmla="*/ 644 w 1401"/>
                  <a:gd name="T97" fmla="*/ 1331 h 1401"/>
                  <a:gd name="T98" fmla="*/ 405 w 1401"/>
                  <a:gd name="T99" fmla="*/ 1259 h 1401"/>
                  <a:gd name="T100" fmla="*/ 389 w 1401"/>
                  <a:gd name="T101" fmla="*/ 1060 h 1401"/>
                  <a:gd name="T102" fmla="*/ 561 w 1401"/>
                  <a:gd name="T103" fmla="*/ 857 h 1401"/>
                  <a:gd name="T104" fmla="*/ 711 w 1401"/>
                  <a:gd name="T105" fmla="*/ 920 h 1401"/>
                  <a:gd name="T106" fmla="*/ 881 w 1401"/>
                  <a:gd name="T107" fmla="*/ 1280 h 1401"/>
                  <a:gd name="T108" fmla="*/ 735 w 1401"/>
                  <a:gd name="T109" fmla="*/ 1174 h 14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</a:cxnLst>
                <a:rect l="0" t="0" r="r" b="b"/>
                <a:pathLst>
                  <a:path w="1401" h="1401">
                    <a:moveTo>
                      <a:pt x="700" y="0"/>
                    </a:moveTo>
                    <a:lnTo>
                      <a:pt x="664" y="1"/>
                    </a:lnTo>
                    <a:lnTo>
                      <a:pt x="594" y="9"/>
                    </a:lnTo>
                    <a:lnTo>
                      <a:pt x="525" y="22"/>
                    </a:lnTo>
                    <a:lnTo>
                      <a:pt x="460" y="43"/>
                    </a:lnTo>
                    <a:lnTo>
                      <a:pt x="366" y="83"/>
                    </a:lnTo>
                    <a:lnTo>
                      <a:pt x="254" y="160"/>
                    </a:lnTo>
                    <a:lnTo>
                      <a:pt x="159" y="255"/>
                    </a:lnTo>
                    <a:lnTo>
                      <a:pt x="84" y="366"/>
                    </a:lnTo>
                    <a:lnTo>
                      <a:pt x="42" y="459"/>
                    </a:lnTo>
                    <a:lnTo>
                      <a:pt x="22" y="526"/>
                    </a:lnTo>
                    <a:lnTo>
                      <a:pt x="7" y="593"/>
                    </a:lnTo>
                    <a:lnTo>
                      <a:pt x="0" y="664"/>
                    </a:lnTo>
                    <a:lnTo>
                      <a:pt x="0" y="700"/>
                    </a:lnTo>
                    <a:lnTo>
                      <a:pt x="0" y="736"/>
                    </a:lnTo>
                    <a:lnTo>
                      <a:pt x="7" y="806"/>
                    </a:lnTo>
                    <a:lnTo>
                      <a:pt x="22" y="876"/>
                    </a:lnTo>
                    <a:lnTo>
                      <a:pt x="42" y="940"/>
                    </a:lnTo>
                    <a:lnTo>
                      <a:pt x="84" y="1034"/>
                    </a:lnTo>
                    <a:lnTo>
                      <a:pt x="159" y="1146"/>
                    </a:lnTo>
                    <a:lnTo>
                      <a:pt x="254" y="1241"/>
                    </a:lnTo>
                    <a:lnTo>
                      <a:pt x="366" y="1316"/>
                    </a:lnTo>
                    <a:lnTo>
                      <a:pt x="460" y="1358"/>
                    </a:lnTo>
                    <a:lnTo>
                      <a:pt x="525" y="1378"/>
                    </a:lnTo>
                    <a:lnTo>
                      <a:pt x="594" y="1393"/>
                    </a:lnTo>
                    <a:lnTo>
                      <a:pt x="664" y="1400"/>
                    </a:lnTo>
                    <a:lnTo>
                      <a:pt x="700" y="1401"/>
                    </a:lnTo>
                    <a:lnTo>
                      <a:pt x="736" y="1400"/>
                    </a:lnTo>
                    <a:lnTo>
                      <a:pt x="807" y="1393"/>
                    </a:lnTo>
                    <a:lnTo>
                      <a:pt x="875" y="1378"/>
                    </a:lnTo>
                    <a:lnTo>
                      <a:pt x="941" y="1358"/>
                    </a:lnTo>
                    <a:lnTo>
                      <a:pt x="1035" y="1316"/>
                    </a:lnTo>
                    <a:lnTo>
                      <a:pt x="1146" y="1241"/>
                    </a:lnTo>
                    <a:lnTo>
                      <a:pt x="1241" y="1146"/>
                    </a:lnTo>
                    <a:lnTo>
                      <a:pt x="1317" y="1034"/>
                    </a:lnTo>
                    <a:lnTo>
                      <a:pt x="1358" y="940"/>
                    </a:lnTo>
                    <a:lnTo>
                      <a:pt x="1379" y="876"/>
                    </a:lnTo>
                    <a:lnTo>
                      <a:pt x="1392" y="806"/>
                    </a:lnTo>
                    <a:lnTo>
                      <a:pt x="1399" y="736"/>
                    </a:lnTo>
                    <a:lnTo>
                      <a:pt x="1401" y="700"/>
                    </a:lnTo>
                    <a:lnTo>
                      <a:pt x="1399" y="664"/>
                    </a:lnTo>
                    <a:lnTo>
                      <a:pt x="1392" y="593"/>
                    </a:lnTo>
                    <a:lnTo>
                      <a:pt x="1379" y="526"/>
                    </a:lnTo>
                    <a:lnTo>
                      <a:pt x="1358" y="459"/>
                    </a:lnTo>
                    <a:lnTo>
                      <a:pt x="1317" y="366"/>
                    </a:lnTo>
                    <a:lnTo>
                      <a:pt x="1241" y="255"/>
                    </a:lnTo>
                    <a:lnTo>
                      <a:pt x="1146" y="160"/>
                    </a:lnTo>
                    <a:lnTo>
                      <a:pt x="1035" y="83"/>
                    </a:lnTo>
                    <a:lnTo>
                      <a:pt x="941" y="43"/>
                    </a:lnTo>
                    <a:lnTo>
                      <a:pt x="875" y="22"/>
                    </a:lnTo>
                    <a:lnTo>
                      <a:pt x="807" y="9"/>
                    </a:lnTo>
                    <a:lnTo>
                      <a:pt x="736" y="1"/>
                    </a:lnTo>
                    <a:lnTo>
                      <a:pt x="700" y="0"/>
                    </a:lnTo>
                    <a:close/>
                    <a:moveTo>
                      <a:pt x="646" y="106"/>
                    </a:moveTo>
                    <a:lnTo>
                      <a:pt x="666" y="118"/>
                    </a:lnTo>
                    <a:lnTo>
                      <a:pt x="700" y="145"/>
                    </a:lnTo>
                    <a:lnTo>
                      <a:pt x="741" y="190"/>
                    </a:lnTo>
                    <a:lnTo>
                      <a:pt x="772" y="261"/>
                    </a:lnTo>
                    <a:lnTo>
                      <a:pt x="785" y="337"/>
                    </a:lnTo>
                    <a:lnTo>
                      <a:pt x="787" y="377"/>
                    </a:lnTo>
                    <a:lnTo>
                      <a:pt x="771" y="438"/>
                    </a:lnTo>
                    <a:lnTo>
                      <a:pt x="747" y="526"/>
                    </a:lnTo>
                    <a:lnTo>
                      <a:pt x="725" y="569"/>
                    </a:lnTo>
                    <a:lnTo>
                      <a:pt x="711" y="582"/>
                    </a:lnTo>
                    <a:lnTo>
                      <a:pt x="676" y="536"/>
                    </a:lnTo>
                    <a:lnTo>
                      <a:pt x="618" y="498"/>
                    </a:lnTo>
                    <a:lnTo>
                      <a:pt x="569" y="475"/>
                    </a:lnTo>
                    <a:lnTo>
                      <a:pt x="409" y="183"/>
                    </a:lnTo>
                    <a:lnTo>
                      <a:pt x="448" y="167"/>
                    </a:lnTo>
                    <a:lnTo>
                      <a:pt x="517" y="134"/>
                    </a:lnTo>
                    <a:lnTo>
                      <a:pt x="592" y="115"/>
                    </a:lnTo>
                    <a:lnTo>
                      <a:pt x="646" y="106"/>
                    </a:lnTo>
                    <a:close/>
                    <a:moveTo>
                      <a:pt x="964" y="128"/>
                    </a:moveTo>
                    <a:lnTo>
                      <a:pt x="986" y="130"/>
                    </a:lnTo>
                    <a:lnTo>
                      <a:pt x="1025" y="145"/>
                    </a:lnTo>
                    <a:lnTo>
                      <a:pt x="1075" y="183"/>
                    </a:lnTo>
                    <a:lnTo>
                      <a:pt x="1105" y="213"/>
                    </a:lnTo>
                    <a:lnTo>
                      <a:pt x="1007" y="304"/>
                    </a:lnTo>
                    <a:lnTo>
                      <a:pt x="925" y="374"/>
                    </a:lnTo>
                    <a:lnTo>
                      <a:pt x="872" y="451"/>
                    </a:lnTo>
                    <a:lnTo>
                      <a:pt x="836" y="516"/>
                    </a:lnTo>
                    <a:lnTo>
                      <a:pt x="836" y="497"/>
                    </a:lnTo>
                    <a:lnTo>
                      <a:pt x="860" y="387"/>
                    </a:lnTo>
                    <a:lnTo>
                      <a:pt x="902" y="249"/>
                    </a:lnTo>
                    <a:lnTo>
                      <a:pt x="941" y="144"/>
                    </a:lnTo>
                    <a:lnTo>
                      <a:pt x="953" y="128"/>
                    </a:lnTo>
                    <a:lnTo>
                      <a:pt x="958" y="128"/>
                    </a:lnTo>
                    <a:lnTo>
                      <a:pt x="964" y="128"/>
                    </a:lnTo>
                    <a:close/>
                    <a:moveTo>
                      <a:pt x="346" y="187"/>
                    </a:moveTo>
                    <a:lnTo>
                      <a:pt x="401" y="331"/>
                    </a:lnTo>
                    <a:lnTo>
                      <a:pt x="448" y="429"/>
                    </a:lnTo>
                    <a:lnTo>
                      <a:pt x="506" y="497"/>
                    </a:lnTo>
                    <a:lnTo>
                      <a:pt x="558" y="550"/>
                    </a:lnTo>
                    <a:lnTo>
                      <a:pt x="539" y="544"/>
                    </a:lnTo>
                    <a:lnTo>
                      <a:pt x="440" y="485"/>
                    </a:lnTo>
                    <a:lnTo>
                      <a:pt x="317" y="400"/>
                    </a:lnTo>
                    <a:lnTo>
                      <a:pt x="225" y="328"/>
                    </a:lnTo>
                    <a:lnTo>
                      <a:pt x="215" y="312"/>
                    </a:lnTo>
                    <a:lnTo>
                      <a:pt x="222" y="289"/>
                    </a:lnTo>
                    <a:lnTo>
                      <a:pt x="255" y="252"/>
                    </a:lnTo>
                    <a:lnTo>
                      <a:pt x="317" y="207"/>
                    </a:lnTo>
                    <a:lnTo>
                      <a:pt x="346" y="187"/>
                    </a:lnTo>
                    <a:close/>
                    <a:moveTo>
                      <a:pt x="1140" y="256"/>
                    </a:moveTo>
                    <a:lnTo>
                      <a:pt x="1167" y="289"/>
                    </a:lnTo>
                    <a:lnTo>
                      <a:pt x="1218" y="346"/>
                    </a:lnTo>
                    <a:lnTo>
                      <a:pt x="1260" y="412"/>
                    </a:lnTo>
                    <a:lnTo>
                      <a:pt x="1283" y="461"/>
                    </a:lnTo>
                    <a:lnTo>
                      <a:pt x="1277" y="484"/>
                    </a:lnTo>
                    <a:lnTo>
                      <a:pt x="1262" y="524"/>
                    </a:lnTo>
                    <a:lnTo>
                      <a:pt x="1231" y="575"/>
                    </a:lnTo>
                    <a:lnTo>
                      <a:pt x="1173" y="626"/>
                    </a:lnTo>
                    <a:lnTo>
                      <a:pt x="1102" y="662"/>
                    </a:lnTo>
                    <a:lnTo>
                      <a:pt x="1065" y="674"/>
                    </a:lnTo>
                    <a:lnTo>
                      <a:pt x="1003" y="677"/>
                    </a:lnTo>
                    <a:lnTo>
                      <a:pt x="912" y="680"/>
                    </a:lnTo>
                    <a:lnTo>
                      <a:pt x="865" y="671"/>
                    </a:lnTo>
                    <a:lnTo>
                      <a:pt x="847" y="662"/>
                    </a:lnTo>
                    <a:lnTo>
                      <a:pt x="881" y="615"/>
                    </a:lnTo>
                    <a:lnTo>
                      <a:pt x="899" y="549"/>
                    </a:lnTo>
                    <a:lnTo>
                      <a:pt x="908" y="495"/>
                    </a:lnTo>
                    <a:lnTo>
                      <a:pt x="1140" y="256"/>
                    </a:lnTo>
                    <a:close/>
                    <a:moveTo>
                      <a:pt x="280" y="526"/>
                    </a:moveTo>
                    <a:lnTo>
                      <a:pt x="308" y="526"/>
                    </a:lnTo>
                    <a:lnTo>
                      <a:pt x="366" y="534"/>
                    </a:lnTo>
                    <a:lnTo>
                      <a:pt x="396" y="541"/>
                    </a:lnTo>
                    <a:lnTo>
                      <a:pt x="450" y="572"/>
                    </a:lnTo>
                    <a:lnTo>
                      <a:pt x="529" y="618"/>
                    </a:lnTo>
                    <a:lnTo>
                      <a:pt x="565" y="651"/>
                    </a:lnTo>
                    <a:lnTo>
                      <a:pt x="574" y="668"/>
                    </a:lnTo>
                    <a:lnTo>
                      <a:pt x="520" y="690"/>
                    </a:lnTo>
                    <a:lnTo>
                      <a:pt x="468" y="736"/>
                    </a:lnTo>
                    <a:lnTo>
                      <a:pt x="432" y="776"/>
                    </a:lnTo>
                    <a:lnTo>
                      <a:pt x="110" y="855"/>
                    </a:lnTo>
                    <a:lnTo>
                      <a:pt x="104" y="814"/>
                    </a:lnTo>
                    <a:lnTo>
                      <a:pt x="91" y="737"/>
                    </a:lnTo>
                    <a:lnTo>
                      <a:pt x="91" y="660"/>
                    </a:lnTo>
                    <a:lnTo>
                      <a:pt x="97" y="606"/>
                    </a:lnTo>
                    <a:lnTo>
                      <a:pt x="118" y="586"/>
                    </a:lnTo>
                    <a:lnTo>
                      <a:pt x="161" y="556"/>
                    </a:lnTo>
                    <a:lnTo>
                      <a:pt x="208" y="537"/>
                    </a:lnTo>
                    <a:lnTo>
                      <a:pt x="255" y="527"/>
                    </a:lnTo>
                    <a:lnTo>
                      <a:pt x="280" y="526"/>
                    </a:lnTo>
                    <a:close/>
                    <a:moveTo>
                      <a:pt x="1188" y="750"/>
                    </a:moveTo>
                    <a:lnTo>
                      <a:pt x="1239" y="750"/>
                    </a:lnTo>
                    <a:lnTo>
                      <a:pt x="1311" y="755"/>
                    </a:lnTo>
                    <a:lnTo>
                      <a:pt x="1324" y="760"/>
                    </a:lnTo>
                    <a:lnTo>
                      <a:pt x="1324" y="815"/>
                    </a:lnTo>
                    <a:lnTo>
                      <a:pt x="1307" y="886"/>
                    </a:lnTo>
                    <a:lnTo>
                      <a:pt x="1298" y="929"/>
                    </a:lnTo>
                    <a:lnTo>
                      <a:pt x="1224" y="886"/>
                    </a:lnTo>
                    <a:lnTo>
                      <a:pt x="1127" y="837"/>
                    </a:lnTo>
                    <a:lnTo>
                      <a:pt x="1023" y="804"/>
                    </a:lnTo>
                    <a:lnTo>
                      <a:pt x="908" y="773"/>
                    </a:lnTo>
                    <a:lnTo>
                      <a:pt x="917" y="769"/>
                    </a:lnTo>
                    <a:lnTo>
                      <a:pt x="968" y="762"/>
                    </a:lnTo>
                    <a:lnTo>
                      <a:pt x="1095" y="753"/>
                    </a:lnTo>
                    <a:lnTo>
                      <a:pt x="1188" y="750"/>
                    </a:lnTo>
                    <a:close/>
                    <a:moveTo>
                      <a:pt x="520" y="772"/>
                    </a:moveTo>
                    <a:lnTo>
                      <a:pt x="512" y="789"/>
                    </a:lnTo>
                    <a:lnTo>
                      <a:pt x="429" y="876"/>
                    </a:lnTo>
                    <a:lnTo>
                      <a:pt x="316" y="981"/>
                    </a:lnTo>
                    <a:lnTo>
                      <a:pt x="223" y="1057"/>
                    </a:lnTo>
                    <a:lnTo>
                      <a:pt x="205" y="1066"/>
                    </a:lnTo>
                    <a:lnTo>
                      <a:pt x="189" y="1056"/>
                    </a:lnTo>
                    <a:lnTo>
                      <a:pt x="163" y="1027"/>
                    </a:lnTo>
                    <a:lnTo>
                      <a:pt x="143" y="988"/>
                    </a:lnTo>
                    <a:lnTo>
                      <a:pt x="128" y="938"/>
                    </a:lnTo>
                    <a:lnTo>
                      <a:pt x="123" y="907"/>
                    </a:lnTo>
                    <a:lnTo>
                      <a:pt x="275" y="881"/>
                    </a:lnTo>
                    <a:lnTo>
                      <a:pt x="380" y="855"/>
                    </a:lnTo>
                    <a:lnTo>
                      <a:pt x="458" y="811"/>
                    </a:lnTo>
                    <a:lnTo>
                      <a:pt x="520" y="772"/>
                    </a:lnTo>
                    <a:close/>
                    <a:moveTo>
                      <a:pt x="804" y="817"/>
                    </a:moveTo>
                    <a:lnTo>
                      <a:pt x="858" y="838"/>
                    </a:lnTo>
                    <a:lnTo>
                      <a:pt x="927" y="841"/>
                    </a:lnTo>
                    <a:lnTo>
                      <a:pt x="980" y="835"/>
                    </a:lnTo>
                    <a:lnTo>
                      <a:pt x="1270" y="1002"/>
                    </a:lnTo>
                    <a:lnTo>
                      <a:pt x="1244" y="1035"/>
                    </a:lnTo>
                    <a:lnTo>
                      <a:pt x="1202" y="1100"/>
                    </a:lnTo>
                    <a:lnTo>
                      <a:pt x="1147" y="1156"/>
                    </a:lnTo>
                    <a:lnTo>
                      <a:pt x="1107" y="1190"/>
                    </a:lnTo>
                    <a:lnTo>
                      <a:pt x="1082" y="1191"/>
                    </a:lnTo>
                    <a:lnTo>
                      <a:pt x="1039" y="1185"/>
                    </a:lnTo>
                    <a:lnTo>
                      <a:pt x="983" y="1167"/>
                    </a:lnTo>
                    <a:lnTo>
                      <a:pt x="918" y="1123"/>
                    </a:lnTo>
                    <a:lnTo>
                      <a:pt x="868" y="1064"/>
                    </a:lnTo>
                    <a:lnTo>
                      <a:pt x="846" y="1031"/>
                    </a:lnTo>
                    <a:lnTo>
                      <a:pt x="827" y="972"/>
                    </a:lnTo>
                    <a:lnTo>
                      <a:pt x="803" y="884"/>
                    </a:lnTo>
                    <a:lnTo>
                      <a:pt x="798" y="835"/>
                    </a:lnTo>
                    <a:lnTo>
                      <a:pt x="804" y="817"/>
                    </a:lnTo>
                    <a:close/>
                    <a:moveTo>
                      <a:pt x="623" y="829"/>
                    </a:moveTo>
                    <a:lnTo>
                      <a:pt x="625" y="887"/>
                    </a:lnTo>
                    <a:lnTo>
                      <a:pt x="651" y="950"/>
                    </a:lnTo>
                    <a:lnTo>
                      <a:pt x="677" y="998"/>
                    </a:lnTo>
                    <a:lnTo>
                      <a:pt x="644" y="1331"/>
                    </a:lnTo>
                    <a:lnTo>
                      <a:pt x="602" y="1321"/>
                    </a:lnTo>
                    <a:lnTo>
                      <a:pt x="527" y="1308"/>
                    </a:lnTo>
                    <a:lnTo>
                      <a:pt x="454" y="1282"/>
                    </a:lnTo>
                    <a:lnTo>
                      <a:pt x="405" y="1259"/>
                    </a:lnTo>
                    <a:lnTo>
                      <a:pt x="395" y="1237"/>
                    </a:lnTo>
                    <a:lnTo>
                      <a:pt x="382" y="1195"/>
                    </a:lnTo>
                    <a:lnTo>
                      <a:pt x="376" y="1136"/>
                    </a:lnTo>
                    <a:lnTo>
                      <a:pt x="389" y="1060"/>
                    </a:lnTo>
                    <a:lnTo>
                      <a:pt x="422" y="989"/>
                    </a:lnTo>
                    <a:lnTo>
                      <a:pt x="444" y="956"/>
                    </a:lnTo>
                    <a:lnTo>
                      <a:pt x="490" y="914"/>
                    </a:lnTo>
                    <a:lnTo>
                      <a:pt x="561" y="857"/>
                    </a:lnTo>
                    <a:lnTo>
                      <a:pt x="602" y="832"/>
                    </a:lnTo>
                    <a:lnTo>
                      <a:pt x="623" y="829"/>
                    </a:lnTo>
                    <a:close/>
                    <a:moveTo>
                      <a:pt x="698" y="907"/>
                    </a:moveTo>
                    <a:lnTo>
                      <a:pt x="711" y="920"/>
                    </a:lnTo>
                    <a:lnTo>
                      <a:pt x="768" y="1020"/>
                    </a:lnTo>
                    <a:lnTo>
                      <a:pt x="834" y="1154"/>
                    </a:lnTo>
                    <a:lnTo>
                      <a:pt x="879" y="1260"/>
                    </a:lnTo>
                    <a:lnTo>
                      <a:pt x="881" y="1280"/>
                    </a:lnTo>
                    <a:lnTo>
                      <a:pt x="837" y="1300"/>
                    </a:lnTo>
                    <a:lnTo>
                      <a:pt x="767" y="1323"/>
                    </a:lnTo>
                    <a:lnTo>
                      <a:pt x="718" y="1328"/>
                    </a:lnTo>
                    <a:lnTo>
                      <a:pt x="735" y="1174"/>
                    </a:lnTo>
                    <a:lnTo>
                      <a:pt x="739" y="1066"/>
                    </a:lnTo>
                    <a:lnTo>
                      <a:pt x="719" y="978"/>
                    </a:lnTo>
                    <a:lnTo>
                      <a:pt x="698" y="907"/>
                    </a:lnTo>
                    <a:close/>
                  </a:path>
                </a:pathLst>
              </a:custGeom>
              <a:solidFill>
                <a:srgbClr val="B3B3B3"/>
              </a:solidFill>
              <a:ln w="79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7" name="Freeform 62">
                <a:extLst>
                  <a:ext uri="{FF2B5EF4-FFF2-40B4-BE49-F238E27FC236}">
                    <a16:creationId xmlns:a16="http://schemas.microsoft.com/office/drawing/2014/main" id="{F93D9CF9-D03E-4DA6-95E3-ADA1EF92EAA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775576" y="3930651"/>
                <a:ext cx="36513" cy="38100"/>
              </a:xfrm>
              <a:custGeom>
                <a:avLst/>
                <a:gdLst>
                  <a:gd name="T0" fmla="*/ 70 w 70"/>
                  <a:gd name="T1" fmla="*/ 36 h 71"/>
                  <a:gd name="T2" fmla="*/ 69 w 70"/>
                  <a:gd name="T3" fmla="*/ 49 h 71"/>
                  <a:gd name="T4" fmla="*/ 49 w 70"/>
                  <a:gd name="T5" fmla="*/ 69 h 71"/>
                  <a:gd name="T6" fmla="*/ 36 w 70"/>
                  <a:gd name="T7" fmla="*/ 71 h 71"/>
                  <a:gd name="T8" fmla="*/ 21 w 70"/>
                  <a:gd name="T9" fmla="*/ 69 h 71"/>
                  <a:gd name="T10" fmla="*/ 1 w 70"/>
                  <a:gd name="T11" fmla="*/ 49 h 71"/>
                  <a:gd name="T12" fmla="*/ 0 w 70"/>
                  <a:gd name="T13" fmla="*/ 36 h 71"/>
                  <a:gd name="T14" fmla="*/ 1 w 70"/>
                  <a:gd name="T15" fmla="*/ 22 h 71"/>
                  <a:gd name="T16" fmla="*/ 21 w 70"/>
                  <a:gd name="T17" fmla="*/ 2 h 71"/>
                  <a:gd name="T18" fmla="*/ 36 w 70"/>
                  <a:gd name="T19" fmla="*/ 0 h 71"/>
                  <a:gd name="T20" fmla="*/ 49 w 70"/>
                  <a:gd name="T21" fmla="*/ 2 h 71"/>
                  <a:gd name="T22" fmla="*/ 69 w 70"/>
                  <a:gd name="T23" fmla="*/ 22 h 71"/>
                  <a:gd name="T24" fmla="*/ 70 w 70"/>
                  <a:gd name="T25" fmla="*/ 36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70" h="71">
                    <a:moveTo>
                      <a:pt x="70" y="36"/>
                    </a:moveTo>
                    <a:lnTo>
                      <a:pt x="69" y="49"/>
                    </a:lnTo>
                    <a:lnTo>
                      <a:pt x="49" y="69"/>
                    </a:lnTo>
                    <a:lnTo>
                      <a:pt x="36" y="71"/>
                    </a:lnTo>
                    <a:lnTo>
                      <a:pt x="21" y="69"/>
                    </a:lnTo>
                    <a:lnTo>
                      <a:pt x="1" y="49"/>
                    </a:lnTo>
                    <a:lnTo>
                      <a:pt x="0" y="36"/>
                    </a:lnTo>
                    <a:lnTo>
                      <a:pt x="1" y="22"/>
                    </a:lnTo>
                    <a:lnTo>
                      <a:pt x="21" y="2"/>
                    </a:lnTo>
                    <a:lnTo>
                      <a:pt x="36" y="0"/>
                    </a:lnTo>
                    <a:lnTo>
                      <a:pt x="49" y="2"/>
                    </a:lnTo>
                    <a:lnTo>
                      <a:pt x="69" y="22"/>
                    </a:lnTo>
                    <a:lnTo>
                      <a:pt x="70" y="36"/>
                    </a:lnTo>
                    <a:close/>
                  </a:path>
                </a:pathLst>
              </a:custGeom>
              <a:solidFill>
                <a:srgbClr val="4D4D4D"/>
              </a:solidFill>
              <a:ln w="9525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8" name="Freeform 63">
                <a:extLst>
                  <a:ext uri="{FF2B5EF4-FFF2-40B4-BE49-F238E27FC236}">
                    <a16:creationId xmlns:a16="http://schemas.microsoft.com/office/drawing/2014/main" id="{01CD382D-27A8-4C39-9239-513FF767A0C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818438" y="4105276"/>
                <a:ext cx="38100" cy="36513"/>
              </a:xfrm>
              <a:custGeom>
                <a:avLst/>
                <a:gdLst>
                  <a:gd name="T0" fmla="*/ 71 w 71"/>
                  <a:gd name="T1" fmla="*/ 35 h 71"/>
                  <a:gd name="T2" fmla="*/ 69 w 71"/>
                  <a:gd name="T3" fmla="*/ 49 h 71"/>
                  <a:gd name="T4" fmla="*/ 51 w 71"/>
                  <a:gd name="T5" fmla="*/ 68 h 71"/>
                  <a:gd name="T6" fmla="*/ 36 w 71"/>
                  <a:gd name="T7" fmla="*/ 71 h 71"/>
                  <a:gd name="T8" fmla="*/ 22 w 71"/>
                  <a:gd name="T9" fmla="*/ 68 h 71"/>
                  <a:gd name="T10" fmla="*/ 2 w 71"/>
                  <a:gd name="T11" fmla="*/ 49 h 71"/>
                  <a:gd name="T12" fmla="*/ 0 w 71"/>
                  <a:gd name="T13" fmla="*/ 35 h 71"/>
                  <a:gd name="T14" fmla="*/ 2 w 71"/>
                  <a:gd name="T15" fmla="*/ 21 h 71"/>
                  <a:gd name="T16" fmla="*/ 22 w 71"/>
                  <a:gd name="T17" fmla="*/ 2 h 71"/>
                  <a:gd name="T18" fmla="*/ 36 w 71"/>
                  <a:gd name="T19" fmla="*/ 0 h 71"/>
                  <a:gd name="T20" fmla="*/ 51 w 71"/>
                  <a:gd name="T21" fmla="*/ 2 h 71"/>
                  <a:gd name="T22" fmla="*/ 69 w 71"/>
                  <a:gd name="T23" fmla="*/ 21 h 71"/>
                  <a:gd name="T24" fmla="*/ 71 w 71"/>
                  <a:gd name="T25" fmla="*/ 35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71" h="71">
                    <a:moveTo>
                      <a:pt x="71" y="35"/>
                    </a:moveTo>
                    <a:lnTo>
                      <a:pt x="69" y="49"/>
                    </a:lnTo>
                    <a:lnTo>
                      <a:pt x="51" y="68"/>
                    </a:lnTo>
                    <a:lnTo>
                      <a:pt x="36" y="71"/>
                    </a:lnTo>
                    <a:lnTo>
                      <a:pt x="22" y="68"/>
                    </a:lnTo>
                    <a:lnTo>
                      <a:pt x="2" y="49"/>
                    </a:lnTo>
                    <a:lnTo>
                      <a:pt x="0" y="35"/>
                    </a:lnTo>
                    <a:lnTo>
                      <a:pt x="2" y="21"/>
                    </a:lnTo>
                    <a:lnTo>
                      <a:pt x="22" y="2"/>
                    </a:lnTo>
                    <a:lnTo>
                      <a:pt x="36" y="0"/>
                    </a:lnTo>
                    <a:lnTo>
                      <a:pt x="51" y="2"/>
                    </a:lnTo>
                    <a:lnTo>
                      <a:pt x="69" y="21"/>
                    </a:lnTo>
                    <a:lnTo>
                      <a:pt x="71" y="35"/>
                    </a:lnTo>
                    <a:close/>
                  </a:path>
                </a:pathLst>
              </a:custGeom>
              <a:solidFill>
                <a:srgbClr val="4D4D4D"/>
              </a:solidFill>
              <a:ln w="9525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9" name="Freeform 64">
                <a:extLst>
                  <a:ext uri="{FF2B5EF4-FFF2-40B4-BE49-F238E27FC236}">
                    <a16:creationId xmlns:a16="http://schemas.microsoft.com/office/drawing/2014/main" id="{044833D5-A8EB-4422-B097-1B1F5951895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713663" y="4037013"/>
                <a:ext cx="38100" cy="36513"/>
              </a:xfrm>
              <a:custGeom>
                <a:avLst/>
                <a:gdLst>
                  <a:gd name="T0" fmla="*/ 71 w 71"/>
                  <a:gd name="T1" fmla="*/ 36 h 70"/>
                  <a:gd name="T2" fmla="*/ 68 w 71"/>
                  <a:gd name="T3" fmla="*/ 50 h 70"/>
                  <a:gd name="T4" fmla="*/ 49 w 71"/>
                  <a:gd name="T5" fmla="*/ 69 h 70"/>
                  <a:gd name="T6" fmla="*/ 35 w 71"/>
                  <a:gd name="T7" fmla="*/ 70 h 70"/>
                  <a:gd name="T8" fmla="*/ 20 w 71"/>
                  <a:gd name="T9" fmla="*/ 69 h 70"/>
                  <a:gd name="T10" fmla="*/ 2 w 71"/>
                  <a:gd name="T11" fmla="*/ 50 h 70"/>
                  <a:gd name="T12" fmla="*/ 0 w 71"/>
                  <a:gd name="T13" fmla="*/ 36 h 70"/>
                  <a:gd name="T14" fmla="*/ 2 w 71"/>
                  <a:gd name="T15" fmla="*/ 21 h 70"/>
                  <a:gd name="T16" fmla="*/ 20 w 71"/>
                  <a:gd name="T17" fmla="*/ 3 h 70"/>
                  <a:gd name="T18" fmla="*/ 35 w 71"/>
                  <a:gd name="T19" fmla="*/ 0 h 70"/>
                  <a:gd name="T20" fmla="*/ 49 w 71"/>
                  <a:gd name="T21" fmla="*/ 3 h 70"/>
                  <a:gd name="T22" fmla="*/ 68 w 71"/>
                  <a:gd name="T23" fmla="*/ 21 h 70"/>
                  <a:gd name="T24" fmla="*/ 71 w 71"/>
                  <a:gd name="T25" fmla="*/ 36 h 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71" h="70">
                    <a:moveTo>
                      <a:pt x="71" y="36"/>
                    </a:moveTo>
                    <a:lnTo>
                      <a:pt x="68" y="50"/>
                    </a:lnTo>
                    <a:lnTo>
                      <a:pt x="49" y="69"/>
                    </a:lnTo>
                    <a:lnTo>
                      <a:pt x="35" y="70"/>
                    </a:lnTo>
                    <a:lnTo>
                      <a:pt x="20" y="69"/>
                    </a:lnTo>
                    <a:lnTo>
                      <a:pt x="2" y="50"/>
                    </a:lnTo>
                    <a:lnTo>
                      <a:pt x="0" y="36"/>
                    </a:lnTo>
                    <a:lnTo>
                      <a:pt x="2" y="21"/>
                    </a:lnTo>
                    <a:lnTo>
                      <a:pt x="20" y="3"/>
                    </a:lnTo>
                    <a:lnTo>
                      <a:pt x="35" y="0"/>
                    </a:lnTo>
                    <a:lnTo>
                      <a:pt x="49" y="3"/>
                    </a:lnTo>
                    <a:lnTo>
                      <a:pt x="68" y="21"/>
                    </a:lnTo>
                    <a:lnTo>
                      <a:pt x="71" y="36"/>
                    </a:lnTo>
                    <a:close/>
                  </a:path>
                </a:pathLst>
              </a:custGeom>
              <a:solidFill>
                <a:srgbClr val="4D4D4D"/>
              </a:solidFill>
              <a:ln w="9525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0" name="Freeform 65">
                <a:extLst>
                  <a:ext uri="{FF2B5EF4-FFF2-40B4-BE49-F238E27FC236}">
                    <a16:creationId xmlns:a16="http://schemas.microsoft.com/office/drawing/2014/main" id="{924DA70F-44AD-4278-9395-60155E4E29C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877176" y="3984626"/>
                <a:ext cx="36513" cy="38100"/>
              </a:xfrm>
              <a:custGeom>
                <a:avLst/>
                <a:gdLst>
                  <a:gd name="T0" fmla="*/ 70 w 70"/>
                  <a:gd name="T1" fmla="*/ 36 h 72"/>
                  <a:gd name="T2" fmla="*/ 69 w 70"/>
                  <a:gd name="T3" fmla="*/ 51 h 72"/>
                  <a:gd name="T4" fmla="*/ 49 w 70"/>
                  <a:gd name="T5" fmla="*/ 70 h 72"/>
                  <a:gd name="T6" fmla="*/ 36 w 70"/>
                  <a:gd name="T7" fmla="*/ 72 h 72"/>
                  <a:gd name="T8" fmla="*/ 21 w 70"/>
                  <a:gd name="T9" fmla="*/ 70 h 72"/>
                  <a:gd name="T10" fmla="*/ 1 w 70"/>
                  <a:gd name="T11" fmla="*/ 51 h 72"/>
                  <a:gd name="T12" fmla="*/ 0 w 70"/>
                  <a:gd name="T13" fmla="*/ 36 h 72"/>
                  <a:gd name="T14" fmla="*/ 1 w 70"/>
                  <a:gd name="T15" fmla="*/ 22 h 72"/>
                  <a:gd name="T16" fmla="*/ 21 w 70"/>
                  <a:gd name="T17" fmla="*/ 3 h 72"/>
                  <a:gd name="T18" fmla="*/ 36 w 70"/>
                  <a:gd name="T19" fmla="*/ 0 h 72"/>
                  <a:gd name="T20" fmla="*/ 49 w 70"/>
                  <a:gd name="T21" fmla="*/ 3 h 72"/>
                  <a:gd name="T22" fmla="*/ 69 w 70"/>
                  <a:gd name="T23" fmla="*/ 22 h 72"/>
                  <a:gd name="T24" fmla="*/ 70 w 70"/>
                  <a:gd name="T25" fmla="*/ 36 h 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70" h="72">
                    <a:moveTo>
                      <a:pt x="70" y="36"/>
                    </a:moveTo>
                    <a:lnTo>
                      <a:pt x="69" y="51"/>
                    </a:lnTo>
                    <a:lnTo>
                      <a:pt x="49" y="70"/>
                    </a:lnTo>
                    <a:lnTo>
                      <a:pt x="36" y="72"/>
                    </a:lnTo>
                    <a:lnTo>
                      <a:pt x="21" y="70"/>
                    </a:lnTo>
                    <a:lnTo>
                      <a:pt x="1" y="51"/>
                    </a:lnTo>
                    <a:lnTo>
                      <a:pt x="0" y="36"/>
                    </a:lnTo>
                    <a:lnTo>
                      <a:pt x="1" y="22"/>
                    </a:lnTo>
                    <a:lnTo>
                      <a:pt x="21" y="3"/>
                    </a:lnTo>
                    <a:lnTo>
                      <a:pt x="36" y="0"/>
                    </a:lnTo>
                    <a:lnTo>
                      <a:pt x="49" y="3"/>
                    </a:lnTo>
                    <a:lnTo>
                      <a:pt x="69" y="22"/>
                    </a:lnTo>
                    <a:lnTo>
                      <a:pt x="70" y="36"/>
                    </a:lnTo>
                    <a:close/>
                  </a:path>
                </a:pathLst>
              </a:custGeom>
              <a:solidFill>
                <a:srgbClr val="4D4D4D"/>
              </a:solidFill>
              <a:ln w="9525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1" name="Freeform 66">
                <a:extLst>
                  <a:ext uri="{FF2B5EF4-FFF2-40B4-BE49-F238E27FC236}">
                    <a16:creationId xmlns:a16="http://schemas.microsoft.com/office/drawing/2014/main" id="{8C5C1475-FA33-4112-8A42-BE8AA8D2F2E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772401" y="3998913"/>
                <a:ext cx="74613" cy="74613"/>
              </a:xfrm>
              <a:custGeom>
                <a:avLst/>
                <a:gdLst>
                  <a:gd name="T0" fmla="*/ 141 w 141"/>
                  <a:gd name="T1" fmla="*/ 71 h 141"/>
                  <a:gd name="T2" fmla="*/ 140 w 141"/>
                  <a:gd name="T3" fmla="*/ 85 h 141"/>
                  <a:gd name="T4" fmla="*/ 130 w 141"/>
                  <a:gd name="T5" fmla="*/ 111 h 141"/>
                  <a:gd name="T6" fmla="*/ 109 w 141"/>
                  <a:gd name="T7" fmla="*/ 130 h 141"/>
                  <a:gd name="T8" fmla="*/ 85 w 141"/>
                  <a:gd name="T9" fmla="*/ 141 h 141"/>
                  <a:gd name="T10" fmla="*/ 70 w 141"/>
                  <a:gd name="T11" fmla="*/ 141 h 141"/>
                  <a:gd name="T12" fmla="*/ 56 w 141"/>
                  <a:gd name="T13" fmla="*/ 141 h 141"/>
                  <a:gd name="T14" fmla="*/ 30 w 141"/>
                  <a:gd name="T15" fmla="*/ 130 h 141"/>
                  <a:gd name="T16" fmla="*/ 11 w 141"/>
                  <a:gd name="T17" fmla="*/ 111 h 141"/>
                  <a:gd name="T18" fmla="*/ 0 w 141"/>
                  <a:gd name="T19" fmla="*/ 85 h 141"/>
                  <a:gd name="T20" fmla="*/ 0 w 141"/>
                  <a:gd name="T21" fmla="*/ 71 h 141"/>
                  <a:gd name="T22" fmla="*/ 0 w 141"/>
                  <a:gd name="T23" fmla="*/ 56 h 141"/>
                  <a:gd name="T24" fmla="*/ 11 w 141"/>
                  <a:gd name="T25" fmla="*/ 32 h 141"/>
                  <a:gd name="T26" fmla="*/ 30 w 141"/>
                  <a:gd name="T27" fmla="*/ 12 h 141"/>
                  <a:gd name="T28" fmla="*/ 56 w 141"/>
                  <a:gd name="T29" fmla="*/ 2 h 141"/>
                  <a:gd name="T30" fmla="*/ 70 w 141"/>
                  <a:gd name="T31" fmla="*/ 0 h 141"/>
                  <a:gd name="T32" fmla="*/ 85 w 141"/>
                  <a:gd name="T33" fmla="*/ 2 h 141"/>
                  <a:gd name="T34" fmla="*/ 109 w 141"/>
                  <a:gd name="T35" fmla="*/ 12 h 141"/>
                  <a:gd name="T36" fmla="*/ 130 w 141"/>
                  <a:gd name="T37" fmla="*/ 32 h 141"/>
                  <a:gd name="T38" fmla="*/ 140 w 141"/>
                  <a:gd name="T39" fmla="*/ 56 h 141"/>
                  <a:gd name="T40" fmla="*/ 141 w 141"/>
                  <a:gd name="T41" fmla="*/ 71 h 1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141" h="141">
                    <a:moveTo>
                      <a:pt x="141" y="71"/>
                    </a:moveTo>
                    <a:lnTo>
                      <a:pt x="140" y="85"/>
                    </a:lnTo>
                    <a:lnTo>
                      <a:pt x="130" y="111"/>
                    </a:lnTo>
                    <a:lnTo>
                      <a:pt x="109" y="130"/>
                    </a:lnTo>
                    <a:lnTo>
                      <a:pt x="85" y="141"/>
                    </a:lnTo>
                    <a:lnTo>
                      <a:pt x="70" y="141"/>
                    </a:lnTo>
                    <a:lnTo>
                      <a:pt x="56" y="141"/>
                    </a:lnTo>
                    <a:lnTo>
                      <a:pt x="30" y="130"/>
                    </a:lnTo>
                    <a:lnTo>
                      <a:pt x="11" y="111"/>
                    </a:lnTo>
                    <a:lnTo>
                      <a:pt x="0" y="85"/>
                    </a:lnTo>
                    <a:lnTo>
                      <a:pt x="0" y="71"/>
                    </a:lnTo>
                    <a:lnTo>
                      <a:pt x="0" y="56"/>
                    </a:lnTo>
                    <a:lnTo>
                      <a:pt x="11" y="32"/>
                    </a:lnTo>
                    <a:lnTo>
                      <a:pt x="30" y="12"/>
                    </a:lnTo>
                    <a:lnTo>
                      <a:pt x="56" y="2"/>
                    </a:lnTo>
                    <a:lnTo>
                      <a:pt x="70" y="0"/>
                    </a:lnTo>
                    <a:lnTo>
                      <a:pt x="85" y="2"/>
                    </a:lnTo>
                    <a:lnTo>
                      <a:pt x="109" y="12"/>
                    </a:lnTo>
                    <a:lnTo>
                      <a:pt x="130" y="32"/>
                    </a:lnTo>
                    <a:lnTo>
                      <a:pt x="140" y="56"/>
                    </a:lnTo>
                    <a:lnTo>
                      <a:pt x="141" y="71"/>
                    </a:lnTo>
                    <a:close/>
                  </a:path>
                </a:pathLst>
              </a:custGeom>
              <a:solidFill>
                <a:srgbClr val="1A1A1A"/>
              </a:solidFill>
              <a:ln w="9525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grpSp>
          <p:nvGrpSpPr>
            <p:cNvPr id="98" name="Group 97">
              <a:extLst>
                <a:ext uri="{FF2B5EF4-FFF2-40B4-BE49-F238E27FC236}">
                  <a16:creationId xmlns:a16="http://schemas.microsoft.com/office/drawing/2014/main" id="{2273BC05-A843-402E-AA6D-918C4FEACAA5}"/>
                </a:ext>
              </a:extLst>
            </p:cNvPr>
            <p:cNvGrpSpPr/>
            <p:nvPr/>
          </p:nvGrpSpPr>
          <p:grpSpPr>
            <a:xfrm>
              <a:off x="453881" y="5099514"/>
              <a:ext cx="439025" cy="505158"/>
              <a:chOff x="3644901" y="3549651"/>
              <a:chExt cx="974725" cy="973138"/>
            </a:xfrm>
          </p:grpSpPr>
          <p:sp>
            <p:nvSpPr>
              <p:cNvPr id="72" name="Freeform 67">
                <a:extLst>
                  <a:ext uri="{FF2B5EF4-FFF2-40B4-BE49-F238E27FC236}">
                    <a16:creationId xmlns:a16="http://schemas.microsoft.com/office/drawing/2014/main" id="{6A6356F3-D39B-4E6E-8BDF-41EB15DEF96C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644901" y="3549651"/>
                <a:ext cx="974725" cy="973138"/>
              </a:xfrm>
              <a:custGeom>
                <a:avLst/>
                <a:gdLst>
                  <a:gd name="T0" fmla="*/ 873 w 1841"/>
                  <a:gd name="T1" fmla="*/ 1 h 1840"/>
                  <a:gd name="T2" fmla="*/ 690 w 1841"/>
                  <a:gd name="T3" fmla="*/ 28 h 1840"/>
                  <a:gd name="T4" fmla="*/ 521 w 1841"/>
                  <a:gd name="T5" fmla="*/ 90 h 1840"/>
                  <a:gd name="T6" fmla="*/ 370 w 1841"/>
                  <a:gd name="T7" fmla="*/ 182 h 1840"/>
                  <a:gd name="T8" fmla="*/ 239 w 1841"/>
                  <a:gd name="T9" fmla="*/ 302 h 1840"/>
                  <a:gd name="T10" fmla="*/ 132 w 1841"/>
                  <a:gd name="T11" fmla="*/ 443 h 1840"/>
                  <a:gd name="T12" fmla="*/ 56 w 1841"/>
                  <a:gd name="T13" fmla="*/ 604 h 1840"/>
                  <a:gd name="T14" fmla="*/ 10 w 1841"/>
                  <a:gd name="T15" fmla="*/ 780 h 1840"/>
                  <a:gd name="T16" fmla="*/ 0 w 1841"/>
                  <a:gd name="T17" fmla="*/ 920 h 1840"/>
                  <a:gd name="T18" fmla="*/ 10 w 1841"/>
                  <a:gd name="T19" fmla="*/ 1061 h 1840"/>
                  <a:gd name="T20" fmla="*/ 56 w 1841"/>
                  <a:gd name="T21" fmla="*/ 1237 h 1840"/>
                  <a:gd name="T22" fmla="*/ 132 w 1841"/>
                  <a:gd name="T23" fmla="*/ 1398 h 1840"/>
                  <a:gd name="T24" fmla="*/ 239 w 1841"/>
                  <a:gd name="T25" fmla="*/ 1539 h 1840"/>
                  <a:gd name="T26" fmla="*/ 370 w 1841"/>
                  <a:gd name="T27" fmla="*/ 1659 h 1840"/>
                  <a:gd name="T28" fmla="*/ 521 w 1841"/>
                  <a:gd name="T29" fmla="*/ 1751 h 1840"/>
                  <a:gd name="T30" fmla="*/ 690 w 1841"/>
                  <a:gd name="T31" fmla="*/ 1813 h 1840"/>
                  <a:gd name="T32" fmla="*/ 873 w 1841"/>
                  <a:gd name="T33" fmla="*/ 1840 h 1840"/>
                  <a:gd name="T34" fmla="*/ 968 w 1841"/>
                  <a:gd name="T35" fmla="*/ 1840 h 1840"/>
                  <a:gd name="T36" fmla="*/ 1151 w 1841"/>
                  <a:gd name="T37" fmla="*/ 1813 h 1840"/>
                  <a:gd name="T38" fmla="*/ 1320 w 1841"/>
                  <a:gd name="T39" fmla="*/ 1751 h 1840"/>
                  <a:gd name="T40" fmla="*/ 1472 w 1841"/>
                  <a:gd name="T41" fmla="*/ 1659 h 1840"/>
                  <a:gd name="T42" fmla="*/ 1602 w 1841"/>
                  <a:gd name="T43" fmla="*/ 1539 h 1840"/>
                  <a:gd name="T44" fmla="*/ 1709 w 1841"/>
                  <a:gd name="T45" fmla="*/ 1398 h 1840"/>
                  <a:gd name="T46" fmla="*/ 1787 w 1841"/>
                  <a:gd name="T47" fmla="*/ 1237 h 1840"/>
                  <a:gd name="T48" fmla="*/ 1831 w 1841"/>
                  <a:gd name="T49" fmla="*/ 1061 h 1840"/>
                  <a:gd name="T50" fmla="*/ 1841 w 1841"/>
                  <a:gd name="T51" fmla="*/ 920 h 1840"/>
                  <a:gd name="T52" fmla="*/ 1831 w 1841"/>
                  <a:gd name="T53" fmla="*/ 780 h 1840"/>
                  <a:gd name="T54" fmla="*/ 1787 w 1841"/>
                  <a:gd name="T55" fmla="*/ 604 h 1840"/>
                  <a:gd name="T56" fmla="*/ 1709 w 1841"/>
                  <a:gd name="T57" fmla="*/ 443 h 1840"/>
                  <a:gd name="T58" fmla="*/ 1602 w 1841"/>
                  <a:gd name="T59" fmla="*/ 302 h 1840"/>
                  <a:gd name="T60" fmla="*/ 1472 w 1841"/>
                  <a:gd name="T61" fmla="*/ 182 h 1840"/>
                  <a:gd name="T62" fmla="*/ 1320 w 1841"/>
                  <a:gd name="T63" fmla="*/ 90 h 1840"/>
                  <a:gd name="T64" fmla="*/ 1151 w 1841"/>
                  <a:gd name="T65" fmla="*/ 28 h 1840"/>
                  <a:gd name="T66" fmla="*/ 968 w 1841"/>
                  <a:gd name="T67" fmla="*/ 1 h 1840"/>
                  <a:gd name="T68" fmla="*/ 920 w 1841"/>
                  <a:gd name="T69" fmla="*/ 239 h 1840"/>
                  <a:gd name="T70" fmla="*/ 1024 w 1841"/>
                  <a:gd name="T71" fmla="*/ 246 h 1840"/>
                  <a:gd name="T72" fmla="*/ 1246 w 1841"/>
                  <a:gd name="T73" fmla="*/ 321 h 1840"/>
                  <a:gd name="T74" fmla="*/ 1448 w 1841"/>
                  <a:gd name="T75" fmla="*/ 486 h 1840"/>
                  <a:gd name="T76" fmla="*/ 1573 w 1841"/>
                  <a:gd name="T77" fmla="*/ 717 h 1840"/>
                  <a:gd name="T78" fmla="*/ 1602 w 1841"/>
                  <a:gd name="T79" fmla="*/ 885 h 1840"/>
                  <a:gd name="T80" fmla="*/ 1602 w 1841"/>
                  <a:gd name="T81" fmla="*/ 956 h 1840"/>
                  <a:gd name="T82" fmla="*/ 1573 w 1841"/>
                  <a:gd name="T83" fmla="*/ 1124 h 1840"/>
                  <a:gd name="T84" fmla="*/ 1448 w 1841"/>
                  <a:gd name="T85" fmla="*/ 1355 h 1840"/>
                  <a:gd name="T86" fmla="*/ 1246 w 1841"/>
                  <a:gd name="T87" fmla="*/ 1520 h 1840"/>
                  <a:gd name="T88" fmla="*/ 1024 w 1841"/>
                  <a:gd name="T89" fmla="*/ 1595 h 1840"/>
                  <a:gd name="T90" fmla="*/ 920 w 1841"/>
                  <a:gd name="T91" fmla="*/ 1603 h 1840"/>
                  <a:gd name="T92" fmla="*/ 817 w 1841"/>
                  <a:gd name="T93" fmla="*/ 1595 h 1840"/>
                  <a:gd name="T94" fmla="*/ 595 w 1841"/>
                  <a:gd name="T95" fmla="*/ 1520 h 1840"/>
                  <a:gd name="T96" fmla="*/ 393 w 1841"/>
                  <a:gd name="T97" fmla="*/ 1355 h 1840"/>
                  <a:gd name="T98" fmla="*/ 268 w 1841"/>
                  <a:gd name="T99" fmla="*/ 1124 h 1840"/>
                  <a:gd name="T100" fmla="*/ 239 w 1841"/>
                  <a:gd name="T101" fmla="*/ 956 h 1840"/>
                  <a:gd name="T102" fmla="*/ 239 w 1841"/>
                  <a:gd name="T103" fmla="*/ 885 h 1840"/>
                  <a:gd name="T104" fmla="*/ 268 w 1841"/>
                  <a:gd name="T105" fmla="*/ 717 h 1840"/>
                  <a:gd name="T106" fmla="*/ 393 w 1841"/>
                  <a:gd name="T107" fmla="*/ 486 h 1840"/>
                  <a:gd name="T108" fmla="*/ 595 w 1841"/>
                  <a:gd name="T109" fmla="*/ 321 h 1840"/>
                  <a:gd name="T110" fmla="*/ 817 w 1841"/>
                  <a:gd name="T111" fmla="*/ 246 h 1840"/>
                  <a:gd name="T112" fmla="*/ 920 w 1841"/>
                  <a:gd name="T113" fmla="*/ 239 h 18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1841" h="1840">
                    <a:moveTo>
                      <a:pt x="920" y="0"/>
                    </a:moveTo>
                    <a:lnTo>
                      <a:pt x="873" y="1"/>
                    </a:lnTo>
                    <a:lnTo>
                      <a:pt x="781" y="10"/>
                    </a:lnTo>
                    <a:lnTo>
                      <a:pt x="690" y="28"/>
                    </a:lnTo>
                    <a:lnTo>
                      <a:pt x="603" y="56"/>
                    </a:lnTo>
                    <a:lnTo>
                      <a:pt x="521" y="90"/>
                    </a:lnTo>
                    <a:lnTo>
                      <a:pt x="443" y="134"/>
                    </a:lnTo>
                    <a:lnTo>
                      <a:pt x="370" y="182"/>
                    </a:lnTo>
                    <a:lnTo>
                      <a:pt x="301" y="239"/>
                    </a:lnTo>
                    <a:lnTo>
                      <a:pt x="239" y="302"/>
                    </a:lnTo>
                    <a:lnTo>
                      <a:pt x="183" y="370"/>
                    </a:lnTo>
                    <a:lnTo>
                      <a:pt x="132" y="443"/>
                    </a:lnTo>
                    <a:lnTo>
                      <a:pt x="90" y="521"/>
                    </a:lnTo>
                    <a:lnTo>
                      <a:pt x="56" y="604"/>
                    </a:lnTo>
                    <a:lnTo>
                      <a:pt x="28" y="691"/>
                    </a:lnTo>
                    <a:lnTo>
                      <a:pt x="10" y="780"/>
                    </a:lnTo>
                    <a:lnTo>
                      <a:pt x="1" y="872"/>
                    </a:lnTo>
                    <a:lnTo>
                      <a:pt x="0" y="920"/>
                    </a:lnTo>
                    <a:lnTo>
                      <a:pt x="1" y="967"/>
                    </a:lnTo>
                    <a:lnTo>
                      <a:pt x="10" y="1061"/>
                    </a:lnTo>
                    <a:lnTo>
                      <a:pt x="28" y="1150"/>
                    </a:lnTo>
                    <a:lnTo>
                      <a:pt x="56" y="1237"/>
                    </a:lnTo>
                    <a:lnTo>
                      <a:pt x="90" y="1320"/>
                    </a:lnTo>
                    <a:lnTo>
                      <a:pt x="132" y="1398"/>
                    </a:lnTo>
                    <a:lnTo>
                      <a:pt x="183" y="1471"/>
                    </a:lnTo>
                    <a:lnTo>
                      <a:pt x="239" y="1539"/>
                    </a:lnTo>
                    <a:lnTo>
                      <a:pt x="301" y="1603"/>
                    </a:lnTo>
                    <a:lnTo>
                      <a:pt x="370" y="1659"/>
                    </a:lnTo>
                    <a:lnTo>
                      <a:pt x="443" y="1708"/>
                    </a:lnTo>
                    <a:lnTo>
                      <a:pt x="521" y="1751"/>
                    </a:lnTo>
                    <a:lnTo>
                      <a:pt x="603" y="1785"/>
                    </a:lnTo>
                    <a:lnTo>
                      <a:pt x="690" y="1813"/>
                    </a:lnTo>
                    <a:lnTo>
                      <a:pt x="781" y="1830"/>
                    </a:lnTo>
                    <a:lnTo>
                      <a:pt x="873" y="1840"/>
                    </a:lnTo>
                    <a:lnTo>
                      <a:pt x="920" y="1840"/>
                    </a:lnTo>
                    <a:lnTo>
                      <a:pt x="968" y="1840"/>
                    </a:lnTo>
                    <a:lnTo>
                      <a:pt x="1062" y="1830"/>
                    </a:lnTo>
                    <a:lnTo>
                      <a:pt x="1151" y="1813"/>
                    </a:lnTo>
                    <a:lnTo>
                      <a:pt x="1237" y="1785"/>
                    </a:lnTo>
                    <a:lnTo>
                      <a:pt x="1320" y="1751"/>
                    </a:lnTo>
                    <a:lnTo>
                      <a:pt x="1399" y="1708"/>
                    </a:lnTo>
                    <a:lnTo>
                      <a:pt x="1472" y="1659"/>
                    </a:lnTo>
                    <a:lnTo>
                      <a:pt x="1540" y="1603"/>
                    </a:lnTo>
                    <a:lnTo>
                      <a:pt x="1602" y="1539"/>
                    </a:lnTo>
                    <a:lnTo>
                      <a:pt x="1658" y="1471"/>
                    </a:lnTo>
                    <a:lnTo>
                      <a:pt x="1709" y="1398"/>
                    </a:lnTo>
                    <a:lnTo>
                      <a:pt x="1751" y="1320"/>
                    </a:lnTo>
                    <a:lnTo>
                      <a:pt x="1787" y="1237"/>
                    </a:lnTo>
                    <a:lnTo>
                      <a:pt x="1812" y="1150"/>
                    </a:lnTo>
                    <a:lnTo>
                      <a:pt x="1831" y="1061"/>
                    </a:lnTo>
                    <a:lnTo>
                      <a:pt x="1841" y="967"/>
                    </a:lnTo>
                    <a:lnTo>
                      <a:pt x="1841" y="920"/>
                    </a:lnTo>
                    <a:lnTo>
                      <a:pt x="1841" y="872"/>
                    </a:lnTo>
                    <a:lnTo>
                      <a:pt x="1831" y="780"/>
                    </a:lnTo>
                    <a:lnTo>
                      <a:pt x="1812" y="691"/>
                    </a:lnTo>
                    <a:lnTo>
                      <a:pt x="1787" y="604"/>
                    </a:lnTo>
                    <a:lnTo>
                      <a:pt x="1751" y="521"/>
                    </a:lnTo>
                    <a:lnTo>
                      <a:pt x="1709" y="443"/>
                    </a:lnTo>
                    <a:lnTo>
                      <a:pt x="1658" y="370"/>
                    </a:lnTo>
                    <a:lnTo>
                      <a:pt x="1602" y="302"/>
                    </a:lnTo>
                    <a:lnTo>
                      <a:pt x="1540" y="239"/>
                    </a:lnTo>
                    <a:lnTo>
                      <a:pt x="1472" y="182"/>
                    </a:lnTo>
                    <a:lnTo>
                      <a:pt x="1399" y="134"/>
                    </a:lnTo>
                    <a:lnTo>
                      <a:pt x="1320" y="90"/>
                    </a:lnTo>
                    <a:lnTo>
                      <a:pt x="1237" y="56"/>
                    </a:lnTo>
                    <a:lnTo>
                      <a:pt x="1151" y="28"/>
                    </a:lnTo>
                    <a:lnTo>
                      <a:pt x="1062" y="10"/>
                    </a:lnTo>
                    <a:lnTo>
                      <a:pt x="968" y="1"/>
                    </a:lnTo>
                    <a:lnTo>
                      <a:pt x="920" y="0"/>
                    </a:lnTo>
                    <a:close/>
                    <a:moveTo>
                      <a:pt x="920" y="239"/>
                    </a:moveTo>
                    <a:lnTo>
                      <a:pt x="956" y="239"/>
                    </a:lnTo>
                    <a:lnTo>
                      <a:pt x="1024" y="246"/>
                    </a:lnTo>
                    <a:lnTo>
                      <a:pt x="1124" y="269"/>
                    </a:lnTo>
                    <a:lnTo>
                      <a:pt x="1246" y="321"/>
                    </a:lnTo>
                    <a:lnTo>
                      <a:pt x="1356" y="394"/>
                    </a:lnTo>
                    <a:lnTo>
                      <a:pt x="1448" y="486"/>
                    </a:lnTo>
                    <a:lnTo>
                      <a:pt x="1521" y="594"/>
                    </a:lnTo>
                    <a:lnTo>
                      <a:pt x="1573" y="717"/>
                    </a:lnTo>
                    <a:lnTo>
                      <a:pt x="1595" y="816"/>
                    </a:lnTo>
                    <a:lnTo>
                      <a:pt x="1602" y="885"/>
                    </a:lnTo>
                    <a:lnTo>
                      <a:pt x="1604" y="920"/>
                    </a:lnTo>
                    <a:lnTo>
                      <a:pt x="1602" y="956"/>
                    </a:lnTo>
                    <a:lnTo>
                      <a:pt x="1595" y="1025"/>
                    </a:lnTo>
                    <a:lnTo>
                      <a:pt x="1573" y="1124"/>
                    </a:lnTo>
                    <a:lnTo>
                      <a:pt x="1521" y="1247"/>
                    </a:lnTo>
                    <a:lnTo>
                      <a:pt x="1448" y="1355"/>
                    </a:lnTo>
                    <a:lnTo>
                      <a:pt x="1356" y="1447"/>
                    </a:lnTo>
                    <a:lnTo>
                      <a:pt x="1246" y="1520"/>
                    </a:lnTo>
                    <a:lnTo>
                      <a:pt x="1124" y="1572"/>
                    </a:lnTo>
                    <a:lnTo>
                      <a:pt x="1024" y="1595"/>
                    </a:lnTo>
                    <a:lnTo>
                      <a:pt x="956" y="1601"/>
                    </a:lnTo>
                    <a:lnTo>
                      <a:pt x="920" y="1603"/>
                    </a:lnTo>
                    <a:lnTo>
                      <a:pt x="886" y="1601"/>
                    </a:lnTo>
                    <a:lnTo>
                      <a:pt x="817" y="1595"/>
                    </a:lnTo>
                    <a:lnTo>
                      <a:pt x="717" y="1572"/>
                    </a:lnTo>
                    <a:lnTo>
                      <a:pt x="595" y="1520"/>
                    </a:lnTo>
                    <a:lnTo>
                      <a:pt x="487" y="1447"/>
                    </a:lnTo>
                    <a:lnTo>
                      <a:pt x="393" y="1355"/>
                    </a:lnTo>
                    <a:lnTo>
                      <a:pt x="320" y="1247"/>
                    </a:lnTo>
                    <a:lnTo>
                      <a:pt x="268" y="1124"/>
                    </a:lnTo>
                    <a:lnTo>
                      <a:pt x="246" y="1025"/>
                    </a:lnTo>
                    <a:lnTo>
                      <a:pt x="239" y="956"/>
                    </a:lnTo>
                    <a:lnTo>
                      <a:pt x="239" y="920"/>
                    </a:lnTo>
                    <a:lnTo>
                      <a:pt x="239" y="885"/>
                    </a:lnTo>
                    <a:lnTo>
                      <a:pt x="246" y="816"/>
                    </a:lnTo>
                    <a:lnTo>
                      <a:pt x="268" y="717"/>
                    </a:lnTo>
                    <a:lnTo>
                      <a:pt x="320" y="594"/>
                    </a:lnTo>
                    <a:lnTo>
                      <a:pt x="393" y="486"/>
                    </a:lnTo>
                    <a:lnTo>
                      <a:pt x="487" y="394"/>
                    </a:lnTo>
                    <a:lnTo>
                      <a:pt x="595" y="321"/>
                    </a:lnTo>
                    <a:lnTo>
                      <a:pt x="717" y="269"/>
                    </a:lnTo>
                    <a:lnTo>
                      <a:pt x="817" y="246"/>
                    </a:lnTo>
                    <a:lnTo>
                      <a:pt x="886" y="239"/>
                    </a:lnTo>
                    <a:lnTo>
                      <a:pt x="920" y="239"/>
                    </a:lnTo>
                    <a:close/>
                  </a:path>
                </a:pathLst>
              </a:custGeom>
              <a:solidFill>
                <a:srgbClr val="191919"/>
              </a:solidFill>
              <a:ln w="1270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3" name="Freeform 68">
                <a:extLst>
                  <a:ext uri="{FF2B5EF4-FFF2-40B4-BE49-F238E27FC236}">
                    <a16:creationId xmlns:a16="http://schemas.microsoft.com/office/drawing/2014/main" id="{CF1A0426-6117-4018-899E-C7B5F388F91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33826" y="3838576"/>
                <a:ext cx="395288" cy="395288"/>
              </a:xfrm>
              <a:custGeom>
                <a:avLst/>
                <a:gdLst>
                  <a:gd name="T0" fmla="*/ 747 w 747"/>
                  <a:gd name="T1" fmla="*/ 373 h 746"/>
                  <a:gd name="T2" fmla="*/ 745 w 747"/>
                  <a:gd name="T3" fmla="*/ 412 h 746"/>
                  <a:gd name="T4" fmla="*/ 731 w 747"/>
                  <a:gd name="T5" fmla="*/ 484 h 746"/>
                  <a:gd name="T6" fmla="*/ 702 w 747"/>
                  <a:gd name="T7" fmla="*/ 551 h 746"/>
                  <a:gd name="T8" fmla="*/ 662 w 747"/>
                  <a:gd name="T9" fmla="*/ 611 h 746"/>
                  <a:gd name="T10" fmla="*/ 611 w 747"/>
                  <a:gd name="T11" fmla="*/ 661 h 746"/>
                  <a:gd name="T12" fmla="*/ 552 w 747"/>
                  <a:gd name="T13" fmla="*/ 701 h 746"/>
                  <a:gd name="T14" fmla="*/ 484 w 747"/>
                  <a:gd name="T15" fmla="*/ 730 h 746"/>
                  <a:gd name="T16" fmla="*/ 412 w 747"/>
                  <a:gd name="T17" fmla="*/ 744 h 746"/>
                  <a:gd name="T18" fmla="*/ 373 w 747"/>
                  <a:gd name="T19" fmla="*/ 746 h 746"/>
                  <a:gd name="T20" fmla="*/ 335 w 747"/>
                  <a:gd name="T21" fmla="*/ 744 h 746"/>
                  <a:gd name="T22" fmla="*/ 262 w 747"/>
                  <a:gd name="T23" fmla="*/ 730 h 746"/>
                  <a:gd name="T24" fmla="*/ 195 w 747"/>
                  <a:gd name="T25" fmla="*/ 701 h 746"/>
                  <a:gd name="T26" fmla="*/ 136 w 747"/>
                  <a:gd name="T27" fmla="*/ 661 h 746"/>
                  <a:gd name="T28" fmla="*/ 85 w 747"/>
                  <a:gd name="T29" fmla="*/ 611 h 746"/>
                  <a:gd name="T30" fmla="*/ 45 w 747"/>
                  <a:gd name="T31" fmla="*/ 551 h 746"/>
                  <a:gd name="T32" fmla="*/ 16 w 747"/>
                  <a:gd name="T33" fmla="*/ 484 h 746"/>
                  <a:gd name="T34" fmla="*/ 2 w 747"/>
                  <a:gd name="T35" fmla="*/ 412 h 746"/>
                  <a:gd name="T36" fmla="*/ 0 w 747"/>
                  <a:gd name="T37" fmla="*/ 373 h 746"/>
                  <a:gd name="T38" fmla="*/ 2 w 747"/>
                  <a:gd name="T39" fmla="*/ 334 h 746"/>
                  <a:gd name="T40" fmla="*/ 16 w 747"/>
                  <a:gd name="T41" fmla="*/ 262 h 746"/>
                  <a:gd name="T42" fmla="*/ 45 w 747"/>
                  <a:gd name="T43" fmla="*/ 194 h 746"/>
                  <a:gd name="T44" fmla="*/ 85 w 747"/>
                  <a:gd name="T45" fmla="*/ 135 h 746"/>
                  <a:gd name="T46" fmla="*/ 136 w 747"/>
                  <a:gd name="T47" fmla="*/ 85 h 746"/>
                  <a:gd name="T48" fmla="*/ 195 w 747"/>
                  <a:gd name="T49" fmla="*/ 44 h 746"/>
                  <a:gd name="T50" fmla="*/ 262 w 747"/>
                  <a:gd name="T51" fmla="*/ 16 h 746"/>
                  <a:gd name="T52" fmla="*/ 335 w 747"/>
                  <a:gd name="T53" fmla="*/ 1 h 746"/>
                  <a:gd name="T54" fmla="*/ 373 w 747"/>
                  <a:gd name="T55" fmla="*/ 0 h 746"/>
                  <a:gd name="T56" fmla="*/ 412 w 747"/>
                  <a:gd name="T57" fmla="*/ 1 h 746"/>
                  <a:gd name="T58" fmla="*/ 484 w 747"/>
                  <a:gd name="T59" fmla="*/ 16 h 746"/>
                  <a:gd name="T60" fmla="*/ 552 w 747"/>
                  <a:gd name="T61" fmla="*/ 44 h 746"/>
                  <a:gd name="T62" fmla="*/ 611 w 747"/>
                  <a:gd name="T63" fmla="*/ 85 h 746"/>
                  <a:gd name="T64" fmla="*/ 662 w 747"/>
                  <a:gd name="T65" fmla="*/ 135 h 746"/>
                  <a:gd name="T66" fmla="*/ 702 w 747"/>
                  <a:gd name="T67" fmla="*/ 194 h 746"/>
                  <a:gd name="T68" fmla="*/ 731 w 747"/>
                  <a:gd name="T69" fmla="*/ 262 h 746"/>
                  <a:gd name="T70" fmla="*/ 745 w 747"/>
                  <a:gd name="T71" fmla="*/ 334 h 746"/>
                  <a:gd name="T72" fmla="*/ 747 w 747"/>
                  <a:gd name="T73" fmla="*/ 373 h 7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747" h="746">
                    <a:moveTo>
                      <a:pt x="747" y="373"/>
                    </a:moveTo>
                    <a:lnTo>
                      <a:pt x="745" y="412"/>
                    </a:lnTo>
                    <a:lnTo>
                      <a:pt x="731" y="484"/>
                    </a:lnTo>
                    <a:lnTo>
                      <a:pt x="702" y="551"/>
                    </a:lnTo>
                    <a:lnTo>
                      <a:pt x="662" y="611"/>
                    </a:lnTo>
                    <a:lnTo>
                      <a:pt x="611" y="661"/>
                    </a:lnTo>
                    <a:lnTo>
                      <a:pt x="552" y="701"/>
                    </a:lnTo>
                    <a:lnTo>
                      <a:pt x="484" y="730"/>
                    </a:lnTo>
                    <a:lnTo>
                      <a:pt x="412" y="744"/>
                    </a:lnTo>
                    <a:lnTo>
                      <a:pt x="373" y="746"/>
                    </a:lnTo>
                    <a:lnTo>
                      <a:pt x="335" y="744"/>
                    </a:lnTo>
                    <a:lnTo>
                      <a:pt x="262" y="730"/>
                    </a:lnTo>
                    <a:lnTo>
                      <a:pt x="195" y="701"/>
                    </a:lnTo>
                    <a:lnTo>
                      <a:pt x="136" y="661"/>
                    </a:lnTo>
                    <a:lnTo>
                      <a:pt x="85" y="611"/>
                    </a:lnTo>
                    <a:lnTo>
                      <a:pt x="45" y="551"/>
                    </a:lnTo>
                    <a:lnTo>
                      <a:pt x="16" y="484"/>
                    </a:lnTo>
                    <a:lnTo>
                      <a:pt x="2" y="412"/>
                    </a:lnTo>
                    <a:lnTo>
                      <a:pt x="0" y="373"/>
                    </a:lnTo>
                    <a:lnTo>
                      <a:pt x="2" y="334"/>
                    </a:lnTo>
                    <a:lnTo>
                      <a:pt x="16" y="262"/>
                    </a:lnTo>
                    <a:lnTo>
                      <a:pt x="45" y="194"/>
                    </a:lnTo>
                    <a:lnTo>
                      <a:pt x="85" y="135"/>
                    </a:lnTo>
                    <a:lnTo>
                      <a:pt x="136" y="85"/>
                    </a:lnTo>
                    <a:lnTo>
                      <a:pt x="195" y="44"/>
                    </a:lnTo>
                    <a:lnTo>
                      <a:pt x="262" y="16"/>
                    </a:lnTo>
                    <a:lnTo>
                      <a:pt x="335" y="1"/>
                    </a:lnTo>
                    <a:lnTo>
                      <a:pt x="373" y="0"/>
                    </a:lnTo>
                    <a:lnTo>
                      <a:pt x="412" y="1"/>
                    </a:lnTo>
                    <a:lnTo>
                      <a:pt x="484" y="16"/>
                    </a:lnTo>
                    <a:lnTo>
                      <a:pt x="552" y="44"/>
                    </a:lnTo>
                    <a:lnTo>
                      <a:pt x="611" y="85"/>
                    </a:lnTo>
                    <a:lnTo>
                      <a:pt x="662" y="135"/>
                    </a:lnTo>
                    <a:lnTo>
                      <a:pt x="702" y="194"/>
                    </a:lnTo>
                    <a:lnTo>
                      <a:pt x="731" y="262"/>
                    </a:lnTo>
                    <a:lnTo>
                      <a:pt x="745" y="334"/>
                    </a:lnTo>
                    <a:lnTo>
                      <a:pt x="747" y="373"/>
                    </a:lnTo>
                    <a:close/>
                  </a:path>
                </a:pathLst>
              </a:custGeom>
              <a:solidFill>
                <a:srgbClr val="959595"/>
              </a:solidFill>
              <a:ln w="9525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4" name="Freeform 69">
                <a:extLst>
                  <a:ext uri="{FF2B5EF4-FFF2-40B4-BE49-F238E27FC236}">
                    <a16:creationId xmlns:a16="http://schemas.microsoft.com/office/drawing/2014/main" id="{F2149483-89EF-4393-9A59-8C23040DC80C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787776" y="3697288"/>
                <a:ext cx="684213" cy="682625"/>
              </a:xfrm>
              <a:custGeom>
                <a:avLst/>
                <a:gdLst>
                  <a:gd name="T0" fmla="*/ 337 w 1293"/>
                  <a:gd name="T1" fmla="*/ 76 h 1291"/>
                  <a:gd name="T2" fmla="*/ 27 w 1293"/>
                  <a:gd name="T3" fmla="*/ 453 h 1291"/>
                  <a:gd name="T4" fmla="*/ 27 w 1293"/>
                  <a:gd name="T5" fmla="*/ 838 h 1291"/>
                  <a:gd name="T6" fmla="*/ 337 w 1293"/>
                  <a:gd name="T7" fmla="*/ 1214 h 1291"/>
                  <a:gd name="T8" fmla="*/ 713 w 1293"/>
                  <a:gd name="T9" fmla="*/ 1289 h 1291"/>
                  <a:gd name="T10" fmla="*/ 1146 w 1293"/>
                  <a:gd name="T11" fmla="*/ 1057 h 1291"/>
                  <a:gd name="T12" fmla="*/ 1293 w 1293"/>
                  <a:gd name="T13" fmla="*/ 645 h 1291"/>
                  <a:gd name="T14" fmla="*/ 1146 w 1293"/>
                  <a:gd name="T15" fmla="*/ 234 h 1291"/>
                  <a:gd name="T16" fmla="*/ 713 w 1293"/>
                  <a:gd name="T17" fmla="*/ 1 h 1291"/>
                  <a:gd name="T18" fmla="*/ 683 w 1293"/>
                  <a:gd name="T19" fmla="*/ 175 h 1291"/>
                  <a:gd name="T20" fmla="*/ 712 w 1293"/>
                  <a:gd name="T21" fmla="*/ 403 h 1291"/>
                  <a:gd name="T22" fmla="*/ 624 w 1293"/>
                  <a:gd name="T23" fmla="*/ 494 h 1291"/>
                  <a:gd name="T24" fmla="*/ 414 w 1293"/>
                  <a:gd name="T25" fmla="*/ 154 h 1291"/>
                  <a:gd name="T26" fmla="*/ 891 w 1293"/>
                  <a:gd name="T27" fmla="*/ 118 h 1291"/>
                  <a:gd name="T28" fmla="*/ 1020 w 1293"/>
                  <a:gd name="T29" fmla="*/ 195 h 1291"/>
                  <a:gd name="T30" fmla="*/ 773 w 1293"/>
                  <a:gd name="T31" fmla="*/ 475 h 1291"/>
                  <a:gd name="T32" fmla="*/ 869 w 1293"/>
                  <a:gd name="T33" fmla="*/ 132 h 1291"/>
                  <a:gd name="T34" fmla="*/ 320 w 1293"/>
                  <a:gd name="T35" fmla="*/ 171 h 1291"/>
                  <a:gd name="T36" fmla="*/ 515 w 1293"/>
                  <a:gd name="T37" fmla="*/ 506 h 1291"/>
                  <a:gd name="T38" fmla="*/ 209 w 1293"/>
                  <a:gd name="T39" fmla="*/ 302 h 1291"/>
                  <a:gd name="T40" fmla="*/ 294 w 1293"/>
                  <a:gd name="T41" fmla="*/ 191 h 1291"/>
                  <a:gd name="T42" fmla="*/ 1126 w 1293"/>
                  <a:gd name="T43" fmla="*/ 318 h 1291"/>
                  <a:gd name="T44" fmla="*/ 1136 w 1293"/>
                  <a:gd name="T45" fmla="*/ 530 h 1291"/>
                  <a:gd name="T46" fmla="*/ 925 w 1293"/>
                  <a:gd name="T47" fmla="*/ 625 h 1291"/>
                  <a:gd name="T48" fmla="*/ 813 w 1293"/>
                  <a:gd name="T49" fmla="*/ 567 h 1291"/>
                  <a:gd name="T50" fmla="*/ 258 w 1293"/>
                  <a:gd name="T51" fmla="*/ 485 h 1291"/>
                  <a:gd name="T52" fmla="*/ 417 w 1293"/>
                  <a:gd name="T53" fmla="*/ 527 h 1291"/>
                  <a:gd name="T54" fmla="*/ 480 w 1293"/>
                  <a:gd name="T55" fmla="*/ 635 h 1291"/>
                  <a:gd name="T56" fmla="*/ 97 w 1293"/>
                  <a:gd name="T57" fmla="*/ 750 h 1291"/>
                  <a:gd name="T58" fmla="*/ 110 w 1293"/>
                  <a:gd name="T59" fmla="*/ 540 h 1291"/>
                  <a:gd name="T60" fmla="*/ 258 w 1293"/>
                  <a:gd name="T61" fmla="*/ 485 h 1291"/>
                  <a:gd name="T62" fmla="*/ 1222 w 1293"/>
                  <a:gd name="T63" fmla="*/ 701 h 1291"/>
                  <a:gd name="T64" fmla="*/ 1130 w 1293"/>
                  <a:gd name="T65" fmla="*/ 816 h 1291"/>
                  <a:gd name="T66" fmla="*/ 862 w 1293"/>
                  <a:gd name="T67" fmla="*/ 705 h 1291"/>
                  <a:gd name="T68" fmla="*/ 473 w 1293"/>
                  <a:gd name="T69" fmla="*/ 727 h 1291"/>
                  <a:gd name="T70" fmla="*/ 189 w 1293"/>
                  <a:gd name="T71" fmla="*/ 982 h 1291"/>
                  <a:gd name="T72" fmla="*/ 118 w 1293"/>
                  <a:gd name="T73" fmla="*/ 864 h 1291"/>
                  <a:gd name="T74" fmla="*/ 424 w 1293"/>
                  <a:gd name="T75" fmla="*/ 748 h 1291"/>
                  <a:gd name="T76" fmla="*/ 856 w 1293"/>
                  <a:gd name="T77" fmla="*/ 774 h 1291"/>
                  <a:gd name="T78" fmla="*/ 1108 w 1293"/>
                  <a:gd name="T79" fmla="*/ 1013 h 1291"/>
                  <a:gd name="T80" fmla="*/ 907 w 1293"/>
                  <a:gd name="T81" fmla="*/ 1075 h 1291"/>
                  <a:gd name="T82" fmla="*/ 764 w 1293"/>
                  <a:gd name="T83" fmla="*/ 895 h 1291"/>
                  <a:gd name="T84" fmla="*/ 575 w 1293"/>
                  <a:gd name="T85" fmla="*/ 766 h 1291"/>
                  <a:gd name="T86" fmla="*/ 595 w 1293"/>
                  <a:gd name="T87" fmla="*/ 1227 h 1291"/>
                  <a:gd name="T88" fmla="*/ 375 w 1293"/>
                  <a:gd name="T89" fmla="*/ 1160 h 1291"/>
                  <a:gd name="T90" fmla="*/ 389 w 1293"/>
                  <a:gd name="T91" fmla="*/ 911 h 1291"/>
                  <a:gd name="T92" fmla="*/ 556 w 1293"/>
                  <a:gd name="T93" fmla="*/ 767 h 1291"/>
                  <a:gd name="T94" fmla="*/ 709 w 1293"/>
                  <a:gd name="T95" fmla="*/ 940 h 1291"/>
                  <a:gd name="T96" fmla="*/ 773 w 1293"/>
                  <a:gd name="T97" fmla="*/ 1199 h 1291"/>
                  <a:gd name="T98" fmla="*/ 682 w 1293"/>
                  <a:gd name="T99" fmla="*/ 982 h 12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</a:cxnLst>
                <a:rect l="0" t="0" r="r" b="b"/>
                <a:pathLst>
                  <a:path w="1293" h="1291">
                    <a:moveTo>
                      <a:pt x="647" y="0"/>
                    </a:moveTo>
                    <a:lnTo>
                      <a:pt x="581" y="1"/>
                    </a:lnTo>
                    <a:lnTo>
                      <a:pt x="454" y="27"/>
                    </a:lnTo>
                    <a:lnTo>
                      <a:pt x="337" y="76"/>
                    </a:lnTo>
                    <a:lnTo>
                      <a:pt x="235" y="146"/>
                    </a:lnTo>
                    <a:lnTo>
                      <a:pt x="147" y="234"/>
                    </a:lnTo>
                    <a:lnTo>
                      <a:pt x="78" y="337"/>
                    </a:lnTo>
                    <a:lnTo>
                      <a:pt x="27" y="453"/>
                    </a:lnTo>
                    <a:lnTo>
                      <a:pt x="3" y="579"/>
                    </a:lnTo>
                    <a:lnTo>
                      <a:pt x="0" y="645"/>
                    </a:lnTo>
                    <a:lnTo>
                      <a:pt x="3" y="711"/>
                    </a:lnTo>
                    <a:lnTo>
                      <a:pt x="27" y="838"/>
                    </a:lnTo>
                    <a:lnTo>
                      <a:pt x="78" y="953"/>
                    </a:lnTo>
                    <a:lnTo>
                      <a:pt x="147" y="1057"/>
                    </a:lnTo>
                    <a:lnTo>
                      <a:pt x="235" y="1145"/>
                    </a:lnTo>
                    <a:lnTo>
                      <a:pt x="337" y="1214"/>
                    </a:lnTo>
                    <a:lnTo>
                      <a:pt x="454" y="1264"/>
                    </a:lnTo>
                    <a:lnTo>
                      <a:pt x="581" y="1289"/>
                    </a:lnTo>
                    <a:lnTo>
                      <a:pt x="647" y="1291"/>
                    </a:lnTo>
                    <a:lnTo>
                      <a:pt x="713" y="1289"/>
                    </a:lnTo>
                    <a:lnTo>
                      <a:pt x="839" y="1264"/>
                    </a:lnTo>
                    <a:lnTo>
                      <a:pt x="956" y="1214"/>
                    </a:lnTo>
                    <a:lnTo>
                      <a:pt x="1058" y="1145"/>
                    </a:lnTo>
                    <a:lnTo>
                      <a:pt x="1146" y="1057"/>
                    </a:lnTo>
                    <a:lnTo>
                      <a:pt x="1216" y="953"/>
                    </a:lnTo>
                    <a:lnTo>
                      <a:pt x="1265" y="838"/>
                    </a:lnTo>
                    <a:lnTo>
                      <a:pt x="1291" y="711"/>
                    </a:lnTo>
                    <a:lnTo>
                      <a:pt x="1293" y="645"/>
                    </a:lnTo>
                    <a:lnTo>
                      <a:pt x="1291" y="579"/>
                    </a:lnTo>
                    <a:lnTo>
                      <a:pt x="1265" y="453"/>
                    </a:lnTo>
                    <a:lnTo>
                      <a:pt x="1216" y="337"/>
                    </a:lnTo>
                    <a:lnTo>
                      <a:pt x="1146" y="234"/>
                    </a:lnTo>
                    <a:lnTo>
                      <a:pt x="1058" y="146"/>
                    </a:lnTo>
                    <a:lnTo>
                      <a:pt x="956" y="76"/>
                    </a:lnTo>
                    <a:lnTo>
                      <a:pt x="839" y="27"/>
                    </a:lnTo>
                    <a:lnTo>
                      <a:pt x="713" y="1"/>
                    </a:lnTo>
                    <a:lnTo>
                      <a:pt x="647" y="0"/>
                    </a:lnTo>
                    <a:close/>
                    <a:moveTo>
                      <a:pt x="597" y="97"/>
                    </a:moveTo>
                    <a:lnTo>
                      <a:pt x="633" y="119"/>
                    </a:lnTo>
                    <a:lnTo>
                      <a:pt x="683" y="175"/>
                    </a:lnTo>
                    <a:lnTo>
                      <a:pt x="713" y="240"/>
                    </a:lnTo>
                    <a:lnTo>
                      <a:pt x="725" y="311"/>
                    </a:lnTo>
                    <a:lnTo>
                      <a:pt x="726" y="347"/>
                    </a:lnTo>
                    <a:lnTo>
                      <a:pt x="712" y="403"/>
                    </a:lnTo>
                    <a:lnTo>
                      <a:pt x="690" y="483"/>
                    </a:lnTo>
                    <a:lnTo>
                      <a:pt x="670" y="524"/>
                    </a:lnTo>
                    <a:lnTo>
                      <a:pt x="657" y="537"/>
                    </a:lnTo>
                    <a:lnTo>
                      <a:pt x="624" y="494"/>
                    </a:lnTo>
                    <a:lnTo>
                      <a:pt x="571" y="459"/>
                    </a:lnTo>
                    <a:lnTo>
                      <a:pt x="526" y="437"/>
                    </a:lnTo>
                    <a:lnTo>
                      <a:pt x="378" y="168"/>
                    </a:lnTo>
                    <a:lnTo>
                      <a:pt x="414" y="154"/>
                    </a:lnTo>
                    <a:lnTo>
                      <a:pt x="479" y="123"/>
                    </a:lnTo>
                    <a:lnTo>
                      <a:pt x="548" y="105"/>
                    </a:lnTo>
                    <a:lnTo>
                      <a:pt x="597" y="97"/>
                    </a:lnTo>
                    <a:close/>
                    <a:moveTo>
                      <a:pt x="891" y="118"/>
                    </a:moveTo>
                    <a:lnTo>
                      <a:pt x="911" y="119"/>
                    </a:lnTo>
                    <a:lnTo>
                      <a:pt x="947" y="133"/>
                    </a:lnTo>
                    <a:lnTo>
                      <a:pt x="993" y="168"/>
                    </a:lnTo>
                    <a:lnTo>
                      <a:pt x="1020" y="195"/>
                    </a:lnTo>
                    <a:lnTo>
                      <a:pt x="930" y="279"/>
                    </a:lnTo>
                    <a:lnTo>
                      <a:pt x="855" y="345"/>
                    </a:lnTo>
                    <a:lnTo>
                      <a:pt x="806" y="414"/>
                    </a:lnTo>
                    <a:lnTo>
                      <a:pt x="773" y="475"/>
                    </a:lnTo>
                    <a:lnTo>
                      <a:pt x="771" y="458"/>
                    </a:lnTo>
                    <a:lnTo>
                      <a:pt x="794" y="357"/>
                    </a:lnTo>
                    <a:lnTo>
                      <a:pt x="833" y="229"/>
                    </a:lnTo>
                    <a:lnTo>
                      <a:pt x="869" y="132"/>
                    </a:lnTo>
                    <a:lnTo>
                      <a:pt x="881" y="118"/>
                    </a:lnTo>
                    <a:lnTo>
                      <a:pt x="885" y="118"/>
                    </a:lnTo>
                    <a:lnTo>
                      <a:pt x="891" y="118"/>
                    </a:lnTo>
                    <a:close/>
                    <a:moveTo>
                      <a:pt x="320" y="171"/>
                    </a:moveTo>
                    <a:lnTo>
                      <a:pt x="370" y="305"/>
                    </a:lnTo>
                    <a:lnTo>
                      <a:pt x="414" y="394"/>
                    </a:lnTo>
                    <a:lnTo>
                      <a:pt x="468" y="458"/>
                    </a:lnTo>
                    <a:lnTo>
                      <a:pt x="515" y="506"/>
                    </a:lnTo>
                    <a:lnTo>
                      <a:pt x="499" y="502"/>
                    </a:lnTo>
                    <a:lnTo>
                      <a:pt x="406" y="446"/>
                    </a:lnTo>
                    <a:lnTo>
                      <a:pt x="293" y="368"/>
                    </a:lnTo>
                    <a:lnTo>
                      <a:pt x="209" y="302"/>
                    </a:lnTo>
                    <a:lnTo>
                      <a:pt x="199" y="288"/>
                    </a:lnTo>
                    <a:lnTo>
                      <a:pt x="206" y="266"/>
                    </a:lnTo>
                    <a:lnTo>
                      <a:pt x="236" y="231"/>
                    </a:lnTo>
                    <a:lnTo>
                      <a:pt x="294" y="191"/>
                    </a:lnTo>
                    <a:lnTo>
                      <a:pt x="320" y="171"/>
                    </a:lnTo>
                    <a:close/>
                    <a:moveTo>
                      <a:pt x="1054" y="236"/>
                    </a:moveTo>
                    <a:lnTo>
                      <a:pt x="1078" y="266"/>
                    </a:lnTo>
                    <a:lnTo>
                      <a:pt x="1126" y="318"/>
                    </a:lnTo>
                    <a:lnTo>
                      <a:pt x="1163" y="378"/>
                    </a:lnTo>
                    <a:lnTo>
                      <a:pt x="1185" y="424"/>
                    </a:lnTo>
                    <a:lnTo>
                      <a:pt x="1173" y="465"/>
                    </a:lnTo>
                    <a:lnTo>
                      <a:pt x="1136" y="530"/>
                    </a:lnTo>
                    <a:lnTo>
                      <a:pt x="1082" y="577"/>
                    </a:lnTo>
                    <a:lnTo>
                      <a:pt x="1019" y="610"/>
                    </a:lnTo>
                    <a:lnTo>
                      <a:pt x="983" y="622"/>
                    </a:lnTo>
                    <a:lnTo>
                      <a:pt x="925" y="625"/>
                    </a:lnTo>
                    <a:lnTo>
                      <a:pt x="843" y="626"/>
                    </a:lnTo>
                    <a:lnTo>
                      <a:pt x="798" y="619"/>
                    </a:lnTo>
                    <a:lnTo>
                      <a:pt x="783" y="610"/>
                    </a:lnTo>
                    <a:lnTo>
                      <a:pt x="813" y="567"/>
                    </a:lnTo>
                    <a:lnTo>
                      <a:pt x="830" y="505"/>
                    </a:lnTo>
                    <a:lnTo>
                      <a:pt x="839" y="456"/>
                    </a:lnTo>
                    <a:lnTo>
                      <a:pt x="1054" y="236"/>
                    </a:lnTo>
                    <a:close/>
                    <a:moveTo>
                      <a:pt x="258" y="485"/>
                    </a:moveTo>
                    <a:lnTo>
                      <a:pt x="285" y="485"/>
                    </a:lnTo>
                    <a:lnTo>
                      <a:pt x="339" y="492"/>
                    </a:lnTo>
                    <a:lnTo>
                      <a:pt x="366" y="499"/>
                    </a:lnTo>
                    <a:lnTo>
                      <a:pt x="417" y="527"/>
                    </a:lnTo>
                    <a:lnTo>
                      <a:pt x="489" y="570"/>
                    </a:lnTo>
                    <a:lnTo>
                      <a:pt x="522" y="600"/>
                    </a:lnTo>
                    <a:lnTo>
                      <a:pt x="530" y="616"/>
                    </a:lnTo>
                    <a:lnTo>
                      <a:pt x="480" y="635"/>
                    </a:lnTo>
                    <a:lnTo>
                      <a:pt x="434" y="678"/>
                    </a:lnTo>
                    <a:lnTo>
                      <a:pt x="399" y="715"/>
                    </a:lnTo>
                    <a:lnTo>
                      <a:pt x="101" y="789"/>
                    </a:lnTo>
                    <a:lnTo>
                      <a:pt x="97" y="750"/>
                    </a:lnTo>
                    <a:lnTo>
                      <a:pt x="85" y="679"/>
                    </a:lnTo>
                    <a:lnTo>
                      <a:pt x="85" y="607"/>
                    </a:lnTo>
                    <a:lnTo>
                      <a:pt x="91" y="558"/>
                    </a:lnTo>
                    <a:lnTo>
                      <a:pt x="110" y="540"/>
                    </a:lnTo>
                    <a:lnTo>
                      <a:pt x="150" y="512"/>
                    </a:lnTo>
                    <a:lnTo>
                      <a:pt x="192" y="494"/>
                    </a:lnTo>
                    <a:lnTo>
                      <a:pt x="236" y="485"/>
                    </a:lnTo>
                    <a:lnTo>
                      <a:pt x="258" y="485"/>
                    </a:lnTo>
                    <a:close/>
                    <a:moveTo>
                      <a:pt x="1097" y="692"/>
                    </a:moveTo>
                    <a:lnTo>
                      <a:pt x="1144" y="692"/>
                    </a:lnTo>
                    <a:lnTo>
                      <a:pt x="1211" y="697"/>
                    </a:lnTo>
                    <a:lnTo>
                      <a:pt x="1222" y="701"/>
                    </a:lnTo>
                    <a:lnTo>
                      <a:pt x="1222" y="751"/>
                    </a:lnTo>
                    <a:lnTo>
                      <a:pt x="1208" y="818"/>
                    </a:lnTo>
                    <a:lnTo>
                      <a:pt x="1199" y="856"/>
                    </a:lnTo>
                    <a:lnTo>
                      <a:pt x="1130" y="816"/>
                    </a:lnTo>
                    <a:lnTo>
                      <a:pt x="1041" y="771"/>
                    </a:lnTo>
                    <a:lnTo>
                      <a:pt x="945" y="741"/>
                    </a:lnTo>
                    <a:lnTo>
                      <a:pt x="837" y="712"/>
                    </a:lnTo>
                    <a:lnTo>
                      <a:pt x="862" y="705"/>
                    </a:lnTo>
                    <a:lnTo>
                      <a:pt x="1012" y="694"/>
                    </a:lnTo>
                    <a:lnTo>
                      <a:pt x="1097" y="692"/>
                    </a:lnTo>
                    <a:close/>
                    <a:moveTo>
                      <a:pt x="481" y="711"/>
                    </a:moveTo>
                    <a:lnTo>
                      <a:pt x="473" y="727"/>
                    </a:lnTo>
                    <a:lnTo>
                      <a:pt x="396" y="807"/>
                    </a:lnTo>
                    <a:lnTo>
                      <a:pt x="293" y="904"/>
                    </a:lnTo>
                    <a:lnTo>
                      <a:pt x="206" y="975"/>
                    </a:lnTo>
                    <a:lnTo>
                      <a:pt x="189" y="982"/>
                    </a:lnTo>
                    <a:lnTo>
                      <a:pt x="174" y="973"/>
                    </a:lnTo>
                    <a:lnTo>
                      <a:pt x="151" y="947"/>
                    </a:lnTo>
                    <a:lnTo>
                      <a:pt x="133" y="911"/>
                    </a:lnTo>
                    <a:lnTo>
                      <a:pt x="118" y="864"/>
                    </a:lnTo>
                    <a:lnTo>
                      <a:pt x="114" y="836"/>
                    </a:lnTo>
                    <a:lnTo>
                      <a:pt x="254" y="812"/>
                    </a:lnTo>
                    <a:lnTo>
                      <a:pt x="352" y="787"/>
                    </a:lnTo>
                    <a:lnTo>
                      <a:pt x="424" y="748"/>
                    </a:lnTo>
                    <a:lnTo>
                      <a:pt x="481" y="711"/>
                    </a:lnTo>
                    <a:close/>
                    <a:moveTo>
                      <a:pt x="742" y="753"/>
                    </a:moveTo>
                    <a:lnTo>
                      <a:pt x="793" y="773"/>
                    </a:lnTo>
                    <a:lnTo>
                      <a:pt x="856" y="774"/>
                    </a:lnTo>
                    <a:lnTo>
                      <a:pt x="905" y="770"/>
                    </a:lnTo>
                    <a:lnTo>
                      <a:pt x="1172" y="923"/>
                    </a:lnTo>
                    <a:lnTo>
                      <a:pt x="1149" y="954"/>
                    </a:lnTo>
                    <a:lnTo>
                      <a:pt x="1108" y="1013"/>
                    </a:lnTo>
                    <a:lnTo>
                      <a:pt x="1059" y="1065"/>
                    </a:lnTo>
                    <a:lnTo>
                      <a:pt x="1022" y="1097"/>
                    </a:lnTo>
                    <a:lnTo>
                      <a:pt x="979" y="1097"/>
                    </a:lnTo>
                    <a:lnTo>
                      <a:pt x="907" y="1075"/>
                    </a:lnTo>
                    <a:lnTo>
                      <a:pt x="847" y="1036"/>
                    </a:lnTo>
                    <a:lnTo>
                      <a:pt x="800" y="982"/>
                    </a:lnTo>
                    <a:lnTo>
                      <a:pt x="781" y="950"/>
                    </a:lnTo>
                    <a:lnTo>
                      <a:pt x="764" y="895"/>
                    </a:lnTo>
                    <a:lnTo>
                      <a:pt x="741" y="815"/>
                    </a:lnTo>
                    <a:lnTo>
                      <a:pt x="738" y="770"/>
                    </a:lnTo>
                    <a:lnTo>
                      <a:pt x="742" y="753"/>
                    </a:lnTo>
                    <a:close/>
                    <a:moveTo>
                      <a:pt x="575" y="766"/>
                    </a:moveTo>
                    <a:lnTo>
                      <a:pt x="577" y="818"/>
                    </a:lnTo>
                    <a:lnTo>
                      <a:pt x="601" y="877"/>
                    </a:lnTo>
                    <a:lnTo>
                      <a:pt x="626" y="920"/>
                    </a:lnTo>
                    <a:lnTo>
                      <a:pt x="595" y="1227"/>
                    </a:lnTo>
                    <a:lnTo>
                      <a:pt x="556" y="1218"/>
                    </a:lnTo>
                    <a:lnTo>
                      <a:pt x="487" y="1206"/>
                    </a:lnTo>
                    <a:lnTo>
                      <a:pt x="419" y="1182"/>
                    </a:lnTo>
                    <a:lnTo>
                      <a:pt x="375" y="1160"/>
                    </a:lnTo>
                    <a:lnTo>
                      <a:pt x="357" y="1121"/>
                    </a:lnTo>
                    <a:lnTo>
                      <a:pt x="347" y="1047"/>
                    </a:lnTo>
                    <a:lnTo>
                      <a:pt x="359" y="977"/>
                    </a:lnTo>
                    <a:lnTo>
                      <a:pt x="389" y="911"/>
                    </a:lnTo>
                    <a:lnTo>
                      <a:pt x="409" y="881"/>
                    </a:lnTo>
                    <a:lnTo>
                      <a:pt x="453" y="844"/>
                    </a:lnTo>
                    <a:lnTo>
                      <a:pt x="517" y="789"/>
                    </a:lnTo>
                    <a:lnTo>
                      <a:pt x="556" y="767"/>
                    </a:lnTo>
                    <a:lnTo>
                      <a:pt x="575" y="766"/>
                    </a:lnTo>
                    <a:close/>
                    <a:moveTo>
                      <a:pt x="644" y="836"/>
                    </a:moveTo>
                    <a:lnTo>
                      <a:pt x="657" y="848"/>
                    </a:lnTo>
                    <a:lnTo>
                      <a:pt x="709" y="940"/>
                    </a:lnTo>
                    <a:lnTo>
                      <a:pt x="771" y="1064"/>
                    </a:lnTo>
                    <a:lnTo>
                      <a:pt x="811" y="1162"/>
                    </a:lnTo>
                    <a:lnTo>
                      <a:pt x="813" y="1181"/>
                    </a:lnTo>
                    <a:lnTo>
                      <a:pt x="773" y="1199"/>
                    </a:lnTo>
                    <a:lnTo>
                      <a:pt x="708" y="1219"/>
                    </a:lnTo>
                    <a:lnTo>
                      <a:pt x="663" y="1224"/>
                    </a:lnTo>
                    <a:lnTo>
                      <a:pt x="679" y="1083"/>
                    </a:lnTo>
                    <a:lnTo>
                      <a:pt x="682" y="982"/>
                    </a:lnTo>
                    <a:lnTo>
                      <a:pt x="663" y="901"/>
                    </a:lnTo>
                    <a:lnTo>
                      <a:pt x="644" y="836"/>
                    </a:lnTo>
                    <a:close/>
                  </a:path>
                </a:pathLst>
              </a:custGeom>
              <a:solidFill>
                <a:srgbClr val="4D4D4D"/>
              </a:solidFill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5" name="Freeform 70">
                <a:extLst>
                  <a:ext uri="{FF2B5EF4-FFF2-40B4-BE49-F238E27FC236}">
                    <a16:creationId xmlns:a16="http://schemas.microsoft.com/office/drawing/2014/main" id="{DAF2853A-8550-4DC2-ABD9-9188DEB4552C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760788" y="3665538"/>
                <a:ext cx="741363" cy="741363"/>
              </a:xfrm>
              <a:custGeom>
                <a:avLst/>
                <a:gdLst>
                  <a:gd name="T0" fmla="*/ 526 w 1401"/>
                  <a:gd name="T1" fmla="*/ 22 h 1401"/>
                  <a:gd name="T2" fmla="*/ 160 w 1401"/>
                  <a:gd name="T3" fmla="*/ 255 h 1401"/>
                  <a:gd name="T4" fmla="*/ 9 w 1401"/>
                  <a:gd name="T5" fmla="*/ 593 h 1401"/>
                  <a:gd name="T6" fmla="*/ 9 w 1401"/>
                  <a:gd name="T7" fmla="*/ 806 h 1401"/>
                  <a:gd name="T8" fmla="*/ 160 w 1401"/>
                  <a:gd name="T9" fmla="*/ 1146 h 1401"/>
                  <a:gd name="T10" fmla="*/ 526 w 1401"/>
                  <a:gd name="T11" fmla="*/ 1378 h 1401"/>
                  <a:gd name="T12" fmla="*/ 738 w 1401"/>
                  <a:gd name="T13" fmla="*/ 1400 h 1401"/>
                  <a:gd name="T14" fmla="*/ 1036 w 1401"/>
                  <a:gd name="T15" fmla="*/ 1316 h 1401"/>
                  <a:gd name="T16" fmla="*/ 1359 w 1401"/>
                  <a:gd name="T17" fmla="*/ 940 h 1401"/>
                  <a:gd name="T18" fmla="*/ 1401 w 1401"/>
                  <a:gd name="T19" fmla="*/ 700 h 1401"/>
                  <a:gd name="T20" fmla="*/ 1359 w 1401"/>
                  <a:gd name="T21" fmla="*/ 459 h 1401"/>
                  <a:gd name="T22" fmla="*/ 1036 w 1401"/>
                  <a:gd name="T23" fmla="*/ 83 h 1401"/>
                  <a:gd name="T24" fmla="*/ 738 w 1401"/>
                  <a:gd name="T25" fmla="*/ 1 h 1401"/>
                  <a:gd name="T26" fmla="*/ 702 w 1401"/>
                  <a:gd name="T27" fmla="*/ 145 h 1401"/>
                  <a:gd name="T28" fmla="*/ 787 w 1401"/>
                  <a:gd name="T29" fmla="*/ 377 h 1401"/>
                  <a:gd name="T30" fmla="*/ 712 w 1401"/>
                  <a:gd name="T31" fmla="*/ 582 h 1401"/>
                  <a:gd name="T32" fmla="*/ 409 w 1401"/>
                  <a:gd name="T33" fmla="*/ 183 h 1401"/>
                  <a:gd name="T34" fmla="*/ 647 w 1401"/>
                  <a:gd name="T35" fmla="*/ 106 h 1401"/>
                  <a:gd name="T36" fmla="*/ 1077 w 1401"/>
                  <a:gd name="T37" fmla="*/ 183 h 1401"/>
                  <a:gd name="T38" fmla="*/ 872 w 1401"/>
                  <a:gd name="T39" fmla="*/ 451 h 1401"/>
                  <a:gd name="T40" fmla="*/ 902 w 1401"/>
                  <a:gd name="T41" fmla="*/ 249 h 1401"/>
                  <a:gd name="T42" fmla="*/ 966 w 1401"/>
                  <a:gd name="T43" fmla="*/ 128 h 1401"/>
                  <a:gd name="T44" fmla="*/ 507 w 1401"/>
                  <a:gd name="T45" fmla="*/ 497 h 1401"/>
                  <a:gd name="T46" fmla="*/ 317 w 1401"/>
                  <a:gd name="T47" fmla="*/ 400 h 1401"/>
                  <a:gd name="T48" fmla="*/ 257 w 1401"/>
                  <a:gd name="T49" fmla="*/ 252 h 1401"/>
                  <a:gd name="T50" fmla="*/ 1167 w 1401"/>
                  <a:gd name="T51" fmla="*/ 289 h 1401"/>
                  <a:gd name="T52" fmla="*/ 1278 w 1401"/>
                  <a:gd name="T53" fmla="*/ 484 h 1401"/>
                  <a:gd name="T54" fmla="*/ 1104 w 1401"/>
                  <a:gd name="T55" fmla="*/ 662 h 1401"/>
                  <a:gd name="T56" fmla="*/ 865 w 1401"/>
                  <a:gd name="T57" fmla="*/ 671 h 1401"/>
                  <a:gd name="T58" fmla="*/ 909 w 1401"/>
                  <a:gd name="T59" fmla="*/ 495 h 1401"/>
                  <a:gd name="T60" fmla="*/ 368 w 1401"/>
                  <a:gd name="T61" fmla="*/ 534 h 1401"/>
                  <a:gd name="T62" fmla="*/ 565 w 1401"/>
                  <a:gd name="T63" fmla="*/ 651 h 1401"/>
                  <a:gd name="T64" fmla="*/ 434 w 1401"/>
                  <a:gd name="T65" fmla="*/ 776 h 1401"/>
                  <a:gd name="T66" fmla="*/ 92 w 1401"/>
                  <a:gd name="T67" fmla="*/ 660 h 1401"/>
                  <a:gd name="T68" fmla="*/ 209 w 1401"/>
                  <a:gd name="T69" fmla="*/ 537 h 1401"/>
                  <a:gd name="T70" fmla="*/ 1239 w 1401"/>
                  <a:gd name="T71" fmla="*/ 750 h 1401"/>
                  <a:gd name="T72" fmla="*/ 1309 w 1401"/>
                  <a:gd name="T73" fmla="*/ 886 h 1401"/>
                  <a:gd name="T74" fmla="*/ 1025 w 1401"/>
                  <a:gd name="T75" fmla="*/ 804 h 1401"/>
                  <a:gd name="T76" fmla="*/ 1097 w 1401"/>
                  <a:gd name="T77" fmla="*/ 753 h 1401"/>
                  <a:gd name="T78" fmla="*/ 430 w 1401"/>
                  <a:gd name="T79" fmla="*/ 876 h 1401"/>
                  <a:gd name="T80" fmla="*/ 190 w 1401"/>
                  <a:gd name="T81" fmla="*/ 1056 h 1401"/>
                  <a:gd name="T82" fmla="*/ 123 w 1401"/>
                  <a:gd name="T83" fmla="*/ 907 h 1401"/>
                  <a:gd name="T84" fmla="*/ 522 w 1401"/>
                  <a:gd name="T85" fmla="*/ 772 h 1401"/>
                  <a:gd name="T86" fmla="*/ 981 w 1401"/>
                  <a:gd name="T87" fmla="*/ 835 h 1401"/>
                  <a:gd name="T88" fmla="*/ 1149 w 1401"/>
                  <a:gd name="T89" fmla="*/ 1156 h 1401"/>
                  <a:gd name="T90" fmla="*/ 983 w 1401"/>
                  <a:gd name="T91" fmla="*/ 1167 h 1401"/>
                  <a:gd name="T92" fmla="*/ 829 w 1401"/>
                  <a:gd name="T93" fmla="*/ 972 h 1401"/>
                  <a:gd name="T94" fmla="*/ 623 w 1401"/>
                  <a:gd name="T95" fmla="*/ 829 h 1401"/>
                  <a:gd name="T96" fmla="*/ 646 w 1401"/>
                  <a:gd name="T97" fmla="*/ 1331 h 1401"/>
                  <a:gd name="T98" fmla="*/ 406 w 1401"/>
                  <a:gd name="T99" fmla="*/ 1259 h 1401"/>
                  <a:gd name="T100" fmla="*/ 391 w 1401"/>
                  <a:gd name="T101" fmla="*/ 1060 h 1401"/>
                  <a:gd name="T102" fmla="*/ 561 w 1401"/>
                  <a:gd name="T103" fmla="*/ 857 h 1401"/>
                  <a:gd name="T104" fmla="*/ 712 w 1401"/>
                  <a:gd name="T105" fmla="*/ 920 h 1401"/>
                  <a:gd name="T106" fmla="*/ 882 w 1401"/>
                  <a:gd name="T107" fmla="*/ 1280 h 1401"/>
                  <a:gd name="T108" fmla="*/ 736 w 1401"/>
                  <a:gd name="T109" fmla="*/ 1174 h 14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</a:cxnLst>
                <a:rect l="0" t="0" r="r" b="b"/>
                <a:pathLst>
                  <a:path w="1401" h="1401">
                    <a:moveTo>
                      <a:pt x="700" y="0"/>
                    </a:moveTo>
                    <a:lnTo>
                      <a:pt x="664" y="1"/>
                    </a:lnTo>
                    <a:lnTo>
                      <a:pt x="594" y="9"/>
                    </a:lnTo>
                    <a:lnTo>
                      <a:pt x="526" y="22"/>
                    </a:lnTo>
                    <a:lnTo>
                      <a:pt x="460" y="43"/>
                    </a:lnTo>
                    <a:lnTo>
                      <a:pt x="366" y="83"/>
                    </a:lnTo>
                    <a:lnTo>
                      <a:pt x="255" y="160"/>
                    </a:lnTo>
                    <a:lnTo>
                      <a:pt x="160" y="255"/>
                    </a:lnTo>
                    <a:lnTo>
                      <a:pt x="84" y="366"/>
                    </a:lnTo>
                    <a:lnTo>
                      <a:pt x="42" y="459"/>
                    </a:lnTo>
                    <a:lnTo>
                      <a:pt x="22" y="526"/>
                    </a:lnTo>
                    <a:lnTo>
                      <a:pt x="9" y="593"/>
                    </a:lnTo>
                    <a:lnTo>
                      <a:pt x="2" y="664"/>
                    </a:lnTo>
                    <a:lnTo>
                      <a:pt x="0" y="700"/>
                    </a:lnTo>
                    <a:lnTo>
                      <a:pt x="2" y="736"/>
                    </a:lnTo>
                    <a:lnTo>
                      <a:pt x="9" y="806"/>
                    </a:lnTo>
                    <a:lnTo>
                      <a:pt x="22" y="876"/>
                    </a:lnTo>
                    <a:lnTo>
                      <a:pt x="42" y="940"/>
                    </a:lnTo>
                    <a:lnTo>
                      <a:pt x="84" y="1034"/>
                    </a:lnTo>
                    <a:lnTo>
                      <a:pt x="160" y="1146"/>
                    </a:lnTo>
                    <a:lnTo>
                      <a:pt x="255" y="1241"/>
                    </a:lnTo>
                    <a:lnTo>
                      <a:pt x="366" y="1316"/>
                    </a:lnTo>
                    <a:lnTo>
                      <a:pt x="460" y="1358"/>
                    </a:lnTo>
                    <a:lnTo>
                      <a:pt x="526" y="1378"/>
                    </a:lnTo>
                    <a:lnTo>
                      <a:pt x="594" y="1393"/>
                    </a:lnTo>
                    <a:lnTo>
                      <a:pt x="664" y="1400"/>
                    </a:lnTo>
                    <a:lnTo>
                      <a:pt x="700" y="1401"/>
                    </a:lnTo>
                    <a:lnTo>
                      <a:pt x="738" y="1400"/>
                    </a:lnTo>
                    <a:lnTo>
                      <a:pt x="809" y="1393"/>
                    </a:lnTo>
                    <a:lnTo>
                      <a:pt x="876" y="1378"/>
                    </a:lnTo>
                    <a:lnTo>
                      <a:pt x="943" y="1358"/>
                    </a:lnTo>
                    <a:lnTo>
                      <a:pt x="1036" y="1316"/>
                    </a:lnTo>
                    <a:lnTo>
                      <a:pt x="1147" y="1241"/>
                    </a:lnTo>
                    <a:lnTo>
                      <a:pt x="1242" y="1146"/>
                    </a:lnTo>
                    <a:lnTo>
                      <a:pt x="1317" y="1034"/>
                    </a:lnTo>
                    <a:lnTo>
                      <a:pt x="1359" y="940"/>
                    </a:lnTo>
                    <a:lnTo>
                      <a:pt x="1379" y="876"/>
                    </a:lnTo>
                    <a:lnTo>
                      <a:pt x="1394" y="806"/>
                    </a:lnTo>
                    <a:lnTo>
                      <a:pt x="1401" y="736"/>
                    </a:lnTo>
                    <a:lnTo>
                      <a:pt x="1401" y="700"/>
                    </a:lnTo>
                    <a:lnTo>
                      <a:pt x="1401" y="664"/>
                    </a:lnTo>
                    <a:lnTo>
                      <a:pt x="1394" y="593"/>
                    </a:lnTo>
                    <a:lnTo>
                      <a:pt x="1379" y="526"/>
                    </a:lnTo>
                    <a:lnTo>
                      <a:pt x="1359" y="459"/>
                    </a:lnTo>
                    <a:lnTo>
                      <a:pt x="1317" y="366"/>
                    </a:lnTo>
                    <a:lnTo>
                      <a:pt x="1242" y="255"/>
                    </a:lnTo>
                    <a:lnTo>
                      <a:pt x="1147" y="160"/>
                    </a:lnTo>
                    <a:lnTo>
                      <a:pt x="1036" y="83"/>
                    </a:lnTo>
                    <a:lnTo>
                      <a:pt x="943" y="43"/>
                    </a:lnTo>
                    <a:lnTo>
                      <a:pt x="876" y="22"/>
                    </a:lnTo>
                    <a:lnTo>
                      <a:pt x="809" y="9"/>
                    </a:lnTo>
                    <a:lnTo>
                      <a:pt x="738" y="1"/>
                    </a:lnTo>
                    <a:lnTo>
                      <a:pt x="700" y="0"/>
                    </a:lnTo>
                    <a:close/>
                    <a:moveTo>
                      <a:pt x="647" y="106"/>
                    </a:moveTo>
                    <a:lnTo>
                      <a:pt x="667" y="118"/>
                    </a:lnTo>
                    <a:lnTo>
                      <a:pt x="702" y="145"/>
                    </a:lnTo>
                    <a:lnTo>
                      <a:pt x="741" y="190"/>
                    </a:lnTo>
                    <a:lnTo>
                      <a:pt x="773" y="261"/>
                    </a:lnTo>
                    <a:lnTo>
                      <a:pt x="787" y="337"/>
                    </a:lnTo>
                    <a:lnTo>
                      <a:pt x="787" y="377"/>
                    </a:lnTo>
                    <a:lnTo>
                      <a:pt x="773" y="438"/>
                    </a:lnTo>
                    <a:lnTo>
                      <a:pt x="748" y="526"/>
                    </a:lnTo>
                    <a:lnTo>
                      <a:pt x="726" y="569"/>
                    </a:lnTo>
                    <a:lnTo>
                      <a:pt x="712" y="582"/>
                    </a:lnTo>
                    <a:lnTo>
                      <a:pt x="677" y="536"/>
                    </a:lnTo>
                    <a:lnTo>
                      <a:pt x="618" y="498"/>
                    </a:lnTo>
                    <a:lnTo>
                      <a:pt x="569" y="475"/>
                    </a:lnTo>
                    <a:lnTo>
                      <a:pt x="409" y="183"/>
                    </a:lnTo>
                    <a:lnTo>
                      <a:pt x="450" y="167"/>
                    </a:lnTo>
                    <a:lnTo>
                      <a:pt x="519" y="134"/>
                    </a:lnTo>
                    <a:lnTo>
                      <a:pt x="594" y="115"/>
                    </a:lnTo>
                    <a:lnTo>
                      <a:pt x="647" y="106"/>
                    </a:lnTo>
                    <a:close/>
                    <a:moveTo>
                      <a:pt x="966" y="128"/>
                    </a:moveTo>
                    <a:lnTo>
                      <a:pt x="987" y="130"/>
                    </a:lnTo>
                    <a:lnTo>
                      <a:pt x="1026" y="145"/>
                    </a:lnTo>
                    <a:lnTo>
                      <a:pt x="1077" y="183"/>
                    </a:lnTo>
                    <a:lnTo>
                      <a:pt x="1107" y="213"/>
                    </a:lnTo>
                    <a:lnTo>
                      <a:pt x="1009" y="304"/>
                    </a:lnTo>
                    <a:lnTo>
                      <a:pt x="927" y="374"/>
                    </a:lnTo>
                    <a:lnTo>
                      <a:pt x="872" y="451"/>
                    </a:lnTo>
                    <a:lnTo>
                      <a:pt x="837" y="516"/>
                    </a:lnTo>
                    <a:lnTo>
                      <a:pt x="836" y="497"/>
                    </a:lnTo>
                    <a:lnTo>
                      <a:pt x="862" y="387"/>
                    </a:lnTo>
                    <a:lnTo>
                      <a:pt x="902" y="249"/>
                    </a:lnTo>
                    <a:lnTo>
                      <a:pt x="941" y="144"/>
                    </a:lnTo>
                    <a:lnTo>
                      <a:pt x="954" y="128"/>
                    </a:lnTo>
                    <a:lnTo>
                      <a:pt x="960" y="128"/>
                    </a:lnTo>
                    <a:lnTo>
                      <a:pt x="966" y="128"/>
                    </a:lnTo>
                    <a:close/>
                    <a:moveTo>
                      <a:pt x="346" y="187"/>
                    </a:moveTo>
                    <a:lnTo>
                      <a:pt x="402" y="331"/>
                    </a:lnTo>
                    <a:lnTo>
                      <a:pt x="448" y="429"/>
                    </a:lnTo>
                    <a:lnTo>
                      <a:pt x="507" y="497"/>
                    </a:lnTo>
                    <a:lnTo>
                      <a:pt x="559" y="550"/>
                    </a:lnTo>
                    <a:lnTo>
                      <a:pt x="540" y="544"/>
                    </a:lnTo>
                    <a:lnTo>
                      <a:pt x="441" y="485"/>
                    </a:lnTo>
                    <a:lnTo>
                      <a:pt x="317" y="400"/>
                    </a:lnTo>
                    <a:lnTo>
                      <a:pt x="226" y="328"/>
                    </a:lnTo>
                    <a:lnTo>
                      <a:pt x="215" y="312"/>
                    </a:lnTo>
                    <a:lnTo>
                      <a:pt x="223" y="289"/>
                    </a:lnTo>
                    <a:lnTo>
                      <a:pt x="257" y="252"/>
                    </a:lnTo>
                    <a:lnTo>
                      <a:pt x="319" y="207"/>
                    </a:lnTo>
                    <a:lnTo>
                      <a:pt x="346" y="187"/>
                    </a:lnTo>
                    <a:close/>
                    <a:moveTo>
                      <a:pt x="1141" y="256"/>
                    </a:moveTo>
                    <a:lnTo>
                      <a:pt x="1167" y="289"/>
                    </a:lnTo>
                    <a:lnTo>
                      <a:pt x="1219" y="346"/>
                    </a:lnTo>
                    <a:lnTo>
                      <a:pt x="1261" y="412"/>
                    </a:lnTo>
                    <a:lnTo>
                      <a:pt x="1284" y="461"/>
                    </a:lnTo>
                    <a:lnTo>
                      <a:pt x="1278" y="484"/>
                    </a:lnTo>
                    <a:lnTo>
                      <a:pt x="1262" y="524"/>
                    </a:lnTo>
                    <a:lnTo>
                      <a:pt x="1231" y="575"/>
                    </a:lnTo>
                    <a:lnTo>
                      <a:pt x="1173" y="626"/>
                    </a:lnTo>
                    <a:lnTo>
                      <a:pt x="1104" y="662"/>
                    </a:lnTo>
                    <a:lnTo>
                      <a:pt x="1066" y="674"/>
                    </a:lnTo>
                    <a:lnTo>
                      <a:pt x="1003" y="677"/>
                    </a:lnTo>
                    <a:lnTo>
                      <a:pt x="914" y="680"/>
                    </a:lnTo>
                    <a:lnTo>
                      <a:pt x="865" y="671"/>
                    </a:lnTo>
                    <a:lnTo>
                      <a:pt x="849" y="662"/>
                    </a:lnTo>
                    <a:lnTo>
                      <a:pt x="882" y="615"/>
                    </a:lnTo>
                    <a:lnTo>
                      <a:pt x="901" y="549"/>
                    </a:lnTo>
                    <a:lnTo>
                      <a:pt x="909" y="495"/>
                    </a:lnTo>
                    <a:lnTo>
                      <a:pt x="1141" y="256"/>
                    </a:lnTo>
                    <a:close/>
                    <a:moveTo>
                      <a:pt x="280" y="526"/>
                    </a:moveTo>
                    <a:lnTo>
                      <a:pt x="308" y="526"/>
                    </a:lnTo>
                    <a:lnTo>
                      <a:pt x="368" y="534"/>
                    </a:lnTo>
                    <a:lnTo>
                      <a:pt x="396" y="541"/>
                    </a:lnTo>
                    <a:lnTo>
                      <a:pt x="451" y="572"/>
                    </a:lnTo>
                    <a:lnTo>
                      <a:pt x="529" y="618"/>
                    </a:lnTo>
                    <a:lnTo>
                      <a:pt x="565" y="651"/>
                    </a:lnTo>
                    <a:lnTo>
                      <a:pt x="575" y="668"/>
                    </a:lnTo>
                    <a:lnTo>
                      <a:pt x="520" y="690"/>
                    </a:lnTo>
                    <a:lnTo>
                      <a:pt x="470" y="736"/>
                    </a:lnTo>
                    <a:lnTo>
                      <a:pt x="434" y="776"/>
                    </a:lnTo>
                    <a:lnTo>
                      <a:pt x="110" y="855"/>
                    </a:lnTo>
                    <a:lnTo>
                      <a:pt x="105" y="814"/>
                    </a:lnTo>
                    <a:lnTo>
                      <a:pt x="92" y="737"/>
                    </a:lnTo>
                    <a:lnTo>
                      <a:pt x="92" y="660"/>
                    </a:lnTo>
                    <a:lnTo>
                      <a:pt x="98" y="606"/>
                    </a:lnTo>
                    <a:lnTo>
                      <a:pt x="120" y="586"/>
                    </a:lnTo>
                    <a:lnTo>
                      <a:pt x="163" y="556"/>
                    </a:lnTo>
                    <a:lnTo>
                      <a:pt x="209" y="537"/>
                    </a:lnTo>
                    <a:lnTo>
                      <a:pt x="257" y="527"/>
                    </a:lnTo>
                    <a:lnTo>
                      <a:pt x="280" y="526"/>
                    </a:lnTo>
                    <a:close/>
                    <a:moveTo>
                      <a:pt x="1189" y="750"/>
                    </a:moveTo>
                    <a:lnTo>
                      <a:pt x="1239" y="750"/>
                    </a:lnTo>
                    <a:lnTo>
                      <a:pt x="1313" y="755"/>
                    </a:lnTo>
                    <a:lnTo>
                      <a:pt x="1324" y="760"/>
                    </a:lnTo>
                    <a:lnTo>
                      <a:pt x="1324" y="815"/>
                    </a:lnTo>
                    <a:lnTo>
                      <a:pt x="1309" y="886"/>
                    </a:lnTo>
                    <a:lnTo>
                      <a:pt x="1300" y="929"/>
                    </a:lnTo>
                    <a:lnTo>
                      <a:pt x="1225" y="886"/>
                    </a:lnTo>
                    <a:lnTo>
                      <a:pt x="1127" y="837"/>
                    </a:lnTo>
                    <a:lnTo>
                      <a:pt x="1025" y="804"/>
                    </a:lnTo>
                    <a:lnTo>
                      <a:pt x="908" y="773"/>
                    </a:lnTo>
                    <a:lnTo>
                      <a:pt x="917" y="769"/>
                    </a:lnTo>
                    <a:lnTo>
                      <a:pt x="970" y="762"/>
                    </a:lnTo>
                    <a:lnTo>
                      <a:pt x="1097" y="753"/>
                    </a:lnTo>
                    <a:lnTo>
                      <a:pt x="1189" y="750"/>
                    </a:lnTo>
                    <a:close/>
                    <a:moveTo>
                      <a:pt x="522" y="772"/>
                    </a:moveTo>
                    <a:lnTo>
                      <a:pt x="512" y="789"/>
                    </a:lnTo>
                    <a:lnTo>
                      <a:pt x="430" y="876"/>
                    </a:lnTo>
                    <a:lnTo>
                      <a:pt x="317" y="981"/>
                    </a:lnTo>
                    <a:lnTo>
                      <a:pt x="223" y="1057"/>
                    </a:lnTo>
                    <a:lnTo>
                      <a:pt x="205" y="1066"/>
                    </a:lnTo>
                    <a:lnTo>
                      <a:pt x="190" y="1056"/>
                    </a:lnTo>
                    <a:lnTo>
                      <a:pt x="164" y="1027"/>
                    </a:lnTo>
                    <a:lnTo>
                      <a:pt x="144" y="988"/>
                    </a:lnTo>
                    <a:lnTo>
                      <a:pt x="128" y="938"/>
                    </a:lnTo>
                    <a:lnTo>
                      <a:pt x="123" y="907"/>
                    </a:lnTo>
                    <a:lnTo>
                      <a:pt x="275" y="881"/>
                    </a:lnTo>
                    <a:lnTo>
                      <a:pt x="381" y="855"/>
                    </a:lnTo>
                    <a:lnTo>
                      <a:pt x="460" y="811"/>
                    </a:lnTo>
                    <a:lnTo>
                      <a:pt x="522" y="772"/>
                    </a:lnTo>
                    <a:close/>
                    <a:moveTo>
                      <a:pt x="806" y="817"/>
                    </a:moveTo>
                    <a:lnTo>
                      <a:pt x="859" y="838"/>
                    </a:lnTo>
                    <a:lnTo>
                      <a:pt x="927" y="841"/>
                    </a:lnTo>
                    <a:lnTo>
                      <a:pt x="981" y="835"/>
                    </a:lnTo>
                    <a:lnTo>
                      <a:pt x="1271" y="1002"/>
                    </a:lnTo>
                    <a:lnTo>
                      <a:pt x="1245" y="1035"/>
                    </a:lnTo>
                    <a:lnTo>
                      <a:pt x="1202" y="1100"/>
                    </a:lnTo>
                    <a:lnTo>
                      <a:pt x="1149" y="1156"/>
                    </a:lnTo>
                    <a:lnTo>
                      <a:pt x="1107" y="1190"/>
                    </a:lnTo>
                    <a:lnTo>
                      <a:pt x="1084" y="1191"/>
                    </a:lnTo>
                    <a:lnTo>
                      <a:pt x="1041" y="1185"/>
                    </a:lnTo>
                    <a:lnTo>
                      <a:pt x="983" y="1167"/>
                    </a:lnTo>
                    <a:lnTo>
                      <a:pt x="920" y="1123"/>
                    </a:lnTo>
                    <a:lnTo>
                      <a:pt x="868" y="1064"/>
                    </a:lnTo>
                    <a:lnTo>
                      <a:pt x="846" y="1031"/>
                    </a:lnTo>
                    <a:lnTo>
                      <a:pt x="829" y="972"/>
                    </a:lnTo>
                    <a:lnTo>
                      <a:pt x="804" y="884"/>
                    </a:lnTo>
                    <a:lnTo>
                      <a:pt x="800" y="835"/>
                    </a:lnTo>
                    <a:lnTo>
                      <a:pt x="806" y="817"/>
                    </a:lnTo>
                    <a:close/>
                    <a:moveTo>
                      <a:pt x="623" y="829"/>
                    </a:moveTo>
                    <a:lnTo>
                      <a:pt x="626" y="887"/>
                    </a:lnTo>
                    <a:lnTo>
                      <a:pt x="651" y="950"/>
                    </a:lnTo>
                    <a:lnTo>
                      <a:pt x="679" y="998"/>
                    </a:lnTo>
                    <a:lnTo>
                      <a:pt x="646" y="1331"/>
                    </a:lnTo>
                    <a:lnTo>
                      <a:pt x="604" y="1321"/>
                    </a:lnTo>
                    <a:lnTo>
                      <a:pt x="528" y="1308"/>
                    </a:lnTo>
                    <a:lnTo>
                      <a:pt x="454" y="1282"/>
                    </a:lnTo>
                    <a:lnTo>
                      <a:pt x="406" y="1259"/>
                    </a:lnTo>
                    <a:lnTo>
                      <a:pt x="396" y="1237"/>
                    </a:lnTo>
                    <a:lnTo>
                      <a:pt x="383" y="1195"/>
                    </a:lnTo>
                    <a:lnTo>
                      <a:pt x="376" y="1136"/>
                    </a:lnTo>
                    <a:lnTo>
                      <a:pt x="391" y="1060"/>
                    </a:lnTo>
                    <a:lnTo>
                      <a:pt x="422" y="989"/>
                    </a:lnTo>
                    <a:lnTo>
                      <a:pt x="444" y="956"/>
                    </a:lnTo>
                    <a:lnTo>
                      <a:pt x="491" y="914"/>
                    </a:lnTo>
                    <a:lnTo>
                      <a:pt x="561" y="857"/>
                    </a:lnTo>
                    <a:lnTo>
                      <a:pt x="604" y="832"/>
                    </a:lnTo>
                    <a:lnTo>
                      <a:pt x="623" y="829"/>
                    </a:lnTo>
                    <a:close/>
                    <a:moveTo>
                      <a:pt x="699" y="907"/>
                    </a:moveTo>
                    <a:lnTo>
                      <a:pt x="712" y="920"/>
                    </a:lnTo>
                    <a:lnTo>
                      <a:pt x="770" y="1020"/>
                    </a:lnTo>
                    <a:lnTo>
                      <a:pt x="836" y="1154"/>
                    </a:lnTo>
                    <a:lnTo>
                      <a:pt x="881" y="1260"/>
                    </a:lnTo>
                    <a:lnTo>
                      <a:pt x="882" y="1280"/>
                    </a:lnTo>
                    <a:lnTo>
                      <a:pt x="837" y="1300"/>
                    </a:lnTo>
                    <a:lnTo>
                      <a:pt x="768" y="1323"/>
                    </a:lnTo>
                    <a:lnTo>
                      <a:pt x="719" y="1328"/>
                    </a:lnTo>
                    <a:lnTo>
                      <a:pt x="736" y="1174"/>
                    </a:lnTo>
                    <a:lnTo>
                      <a:pt x="739" y="1066"/>
                    </a:lnTo>
                    <a:lnTo>
                      <a:pt x="719" y="978"/>
                    </a:lnTo>
                    <a:lnTo>
                      <a:pt x="699" y="907"/>
                    </a:lnTo>
                    <a:close/>
                  </a:path>
                </a:pathLst>
              </a:custGeom>
              <a:solidFill>
                <a:srgbClr val="B3B3B3"/>
              </a:solidFill>
              <a:ln w="79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76" name="Freeform 71">
                <a:extLst>
                  <a:ext uri="{FF2B5EF4-FFF2-40B4-BE49-F238E27FC236}">
                    <a16:creationId xmlns:a16="http://schemas.microsoft.com/office/drawing/2014/main" id="{E49A628C-485B-4FA0-A5B9-8F0366F2F9F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098926" y="3930651"/>
                <a:ext cx="36513" cy="38100"/>
              </a:xfrm>
              <a:custGeom>
                <a:avLst/>
                <a:gdLst>
                  <a:gd name="T0" fmla="*/ 71 w 71"/>
                  <a:gd name="T1" fmla="*/ 36 h 71"/>
                  <a:gd name="T2" fmla="*/ 68 w 71"/>
                  <a:gd name="T3" fmla="*/ 49 h 71"/>
                  <a:gd name="T4" fmla="*/ 49 w 71"/>
                  <a:gd name="T5" fmla="*/ 69 h 71"/>
                  <a:gd name="T6" fmla="*/ 35 w 71"/>
                  <a:gd name="T7" fmla="*/ 71 h 71"/>
                  <a:gd name="T8" fmla="*/ 20 w 71"/>
                  <a:gd name="T9" fmla="*/ 69 h 71"/>
                  <a:gd name="T10" fmla="*/ 1 w 71"/>
                  <a:gd name="T11" fmla="*/ 49 h 71"/>
                  <a:gd name="T12" fmla="*/ 0 w 71"/>
                  <a:gd name="T13" fmla="*/ 36 h 71"/>
                  <a:gd name="T14" fmla="*/ 1 w 71"/>
                  <a:gd name="T15" fmla="*/ 22 h 71"/>
                  <a:gd name="T16" fmla="*/ 20 w 71"/>
                  <a:gd name="T17" fmla="*/ 2 h 71"/>
                  <a:gd name="T18" fmla="*/ 35 w 71"/>
                  <a:gd name="T19" fmla="*/ 0 h 71"/>
                  <a:gd name="T20" fmla="*/ 49 w 71"/>
                  <a:gd name="T21" fmla="*/ 2 h 71"/>
                  <a:gd name="T22" fmla="*/ 68 w 71"/>
                  <a:gd name="T23" fmla="*/ 22 h 71"/>
                  <a:gd name="T24" fmla="*/ 71 w 71"/>
                  <a:gd name="T25" fmla="*/ 36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71" h="71">
                    <a:moveTo>
                      <a:pt x="71" y="36"/>
                    </a:moveTo>
                    <a:lnTo>
                      <a:pt x="68" y="49"/>
                    </a:lnTo>
                    <a:lnTo>
                      <a:pt x="49" y="69"/>
                    </a:lnTo>
                    <a:lnTo>
                      <a:pt x="35" y="71"/>
                    </a:lnTo>
                    <a:lnTo>
                      <a:pt x="20" y="69"/>
                    </a:lnTo>
                    <a:lnTo>
                      <a:pt x="1" y="49"/>
                    </a:lnTo>
                    <a:lnTo>
                      <a:pt x="0" y="36"/>
                    </a:lnTo>
                    <a:lnTo>
                      <a:pt x="1" y="22"/>
                    </a:lnTo>
                    <a:lnTo>
                      <a:pt x="20" y="2"/>
                    </a:lnTo>
                    <a:lnTo>
                      <a:pt x="35" y="0"/>
                    </a:lnTo>
                    <a:lnTo>
                      <a:pt x="49" y="2"/>
                    </a:lnTo>
                    <a:lnTo>
                      <a:pt x="68" y="22"/>
                    </a:lnTo>
                    <a:lnTo>
                      <a:pt x="71" y="36"/>
                    </a:lnTo>
                    <a:close/>
                  </a:path>
                </a:pathLst>
              </a:custGeom>
              <a:solidFill>
                <a:srgbClr val="4D4D4D"/>
              </a:solidFill>
              <a:ln w="9525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7" name="Freeform 72">
                <a:extLst>
                  <a:ext uri="{FF2B5EF4-FFF2-40B4-BE49-F238E27FC236}">
                    <a16:creationId xmlns:a16="http://schemas.microsoft.com/office/drawing/2014/main" id="{7251AF44-9C9A-489F-9582-9462B1078F4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143376" y="4105276"/>
                <a:ext cx="36513" cy="36513"/>
              </a:xfrm>
              <a:custGeom>
                <a:avLst/>
                <a:gdLst>
                  <a:gd name="T0" fmla="*/ 70 w 70"/>
                  <a:gd name="T1" fmla="*/ 35 h 71"/>
                  <a:gd name="T2" fmla="*/ 67 w 70"/>
                  <a:gd name="T3" fmla="*/ 49 h 71"/>
                  <a:gd name="T4" fmla="*/ 49 w 70"/>
                  <a:gd name="T5" fmla="*/ 68 h 71"/>
                  <a:gd name="T6" fmla="*/ 34 w 70"/>
                  <a:gd name="T7" fmla="*/ 71 h 71"/>
                  <a:gd name="T8" fmla="*/ 20 w 70"/>
                  <a:gd name="T9" fmla="*/ 68 h 71"/>
                  <a:gd name="T10" fmla="*/ 1 w 70"/>
                  <a:gd name="T11" fmla="*/ 49 h 71"/>
                  <a:gd name="T12" fmla="*/ 0 w 70"/>
                  <a:gd name="T13" fmla="*/ 35 h 71"/>
                  <a:gd name="T14" fmla="*/ 1 w 70"/>
                  <a:gd name="T15" fmla="*/ 21 h 71"/>
                  <a:gd name="T16" fmla="*/ 20 w 70"/>
                  <a:gd name="T17" fmla="*/ 2 h 71"/>
                  <a:gd name="T18" fmla="*/ 34 w 70"/>
                  <a:gd name="T19" fmla="*/ 0 h 71"/>
                  <a:gd name="T20" fmla="*/ 49 w 70"/>
                  <a:gd name="T21" fmla="*/ 2 h 71"/>
                  <a:gd name="T22" fmla="*/ 67 w 70"/>
                  <a:gd name="T23" fmla="*/ 21 h 71"/>
                  <a:gd name="T24" fmla="*/ 70 w 70"/>
                  <a:gd name="T25" fmla="*/ 35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70" h="71">
                    <a:moveTo>
                      <a:pt x="70" y="35"/>
                    </a:moveTo>
                    <a:lnTo>
                      <a:pt x="67" y="49"/>
                    </a:lnTo>
                    <a:lnTo>
                      <a:pt x="49" y="68"/>
                    </a:lnTo>
                    <a:lnTo>
                      <a:pt x="34" y="71"/>
                    </a:lnTo>
                    <a:lnTo>
                      <a:pt x="20" y="68"/>
                    </a:lnTo>
                    <a:lnTo>
                      <a:pt x="1" y="49"/>
                    </a:lnTo>
                    <a:lnTo>
                      <a:pt x="0" y="35"/>
                    </a:lnTo>
                    <a:lnTo>
                      <a:pt x="1" y="21"/>
                    </a:lnTo>
                    <a:lnTo>
                      <a:pt x="20" y="2"/>
                    </a:lnTo>
                    <a:lnTo>
                      <a:pt x="34" y="0"/>
                    </a:lnTo>
                    <a:lnTo>
                      <a:pt x="49" y="2"/>
                    </a:lnTo>
                    <a:lnTo>
                      <a:pt x="67" y="21"/>
                    </a:lnTo>
                    <a:lnTo>
                      <a:pt x="70" y="35"/>
                    </a:lnTo>
                    <a:close/>
                  </a:path>
                </a:pathLst>
              </a:custGeom>
              <a:solidFill>
                <a:srgbClr val="4D4D4D"/>
              </a:solidFill>
              <a:ln w="9525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8" name="Freeform 73">
                <a:extLst>
                  <a:ext uri="{FF2B5EF4-FFF2-40B4-BE49-F238E27FC236}">
                    <a16:creationId xmlns:a16="http://schemas.microsoft.com/office/drawing/2014/main" id="{54B68AFA-9492-4268-A64F-DC3A76B528C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037013" y="4037013"/>
                <a:ext cx="36513" cy="36513"/>
              </a:xfrm>
              <a:custGeom>
                <a:avLst/>
                <a:gdLst>
                  <a:gd name="T0" fmla="*/ 71 w 71"/>
                  <a:gd name="T1" fmla="*/ 36 h 70"/>
                  <a:gd name="T2" fmla="*/ 69 w 71"/>
                  <a:gd name="T3" fmla="*/ 50 h 70"/>
                  <a:gd name="T4" fmla="*/ 51 w 71"/>
                  <a:gd name="T5" fmla="*/ 69 h 70"/>
                  <a:gd name="T6" fmla="*/ 36 w 71"/>
                  <a:gd name="T7" fmla="*/ 70 h 70"/>
                  <a:gd name="T8" fmla="*/ 22 w 71"/>
                  <a:gd name="T9" fmla="*/ 69 h 70"/>
                  <a:gd name="T10" fmla="*/ 3 w 71"/>
                  <a:gd name="T11" fmla="*/ 50 h 70"/>
                  <a:gd name="T12" fmla="*/ 0 w 71"/>
                  <a:gd name="T13" fmla="*/ 36 h 70"/>
                  <a:gd name="T14" fmla="*/ 3 w 71"/>
                  <a:gd name="T15" fmla="*/ 21 h 70"/>
                  <a:gd name="T16" fmla="*/ 22 w 71"/>
                  <a:gd name="T17" fmla="*/ 3 h 70"/>
                  <a:gd name="T18" fmla="*/ 36 w 71"/>
                  <a:gd name="T19" fmla="*/ 0 h 70"/>
                  <a:gd name="T20" fmla="*/ 51 w 71"/>
                  <a:gd name="T21" fmla="*/ 3 h 70"/>
                  <a:gd name="T22" fmla="*/ 69 w 71"/>
                  <a:gd name="T23" fmla="*/ 21 h 70"/>
                  <a:gd name="T24" fmla="*/ 71 w 71"/>
                  <a:gd name="T25" fmla="*/ 36 h 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71" h="70">
                    <a:moveTo>
                      <a:pt x="71" y="36"/>
                    </a:moveTo>
                    <a:lnTo>
                      <a:pt x="69" y="50"/>
                    </a:lnTo>
                    <a:lnTo>
                      <a:pt x="51" y="69"/>
                    </a:lnTo>
                    <a:lnTo>
                      <a:pt x="36" y="70"/>
                    </a:lnTo>
                    <a:lnTo>
                      <a:pt x="22" y="69"/>
                    </a:lnTo>
                    <a:lnTo>
                      <a:pt x="3" y="50"/>
                    </a:lnTo>
                    <a:lnTo>
                      <a:pt x="0" y="36"/>
                    </a:lnTo>
                    <a:lnTo>
                      <a:pt x="3" y="21"/>
                    </a:lnTo>
                    <a:lnTo>
                      <a:pt x="22" y="3"/>
                    </a:lnTo>
                    <a:lnTo>
                      <a:pt x="36" y="0"/>
                    </a:lnTo>
                    <a:lnTo>
                      <a:pt x="51" y="3"/>
                    </a:lnTo>
                    <a:lnTo>
                      <a:pt x="69" y="21"/>
                    </a:lnTo>
                    <a:lnTo>
                      <a:pt x="71" y="36"/>
                    </a:lnTo>
                    <a:close/>
                  </a:path>
                </a:pathLst>
              </a:custGeom>
              <a:solidFill>
                <a:srgbClr val="4D4D4D"/>
              </a:solidFill>
              <a:ln w="9525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9" name="Freeform 74">
                <a:extLst>
                  <a:ext uri="{FF2B5EF4-FFF2-40B4-BE49-F238E27FC236}">
                    <a16:creationId xmlns:a16="http://schemas.microsoft.com/office/drawing/2014/main" id="{2DD221F6-818D-4CC8-8609-1EE660CAA66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200526" y="3984626"/>
                <a:ext cx="38100" cy="38100"/>
              </a:xfrm>
              <a:custGeom>
                <a:avLst/>
                <a:gdLst>
                  <a:gd name="T0" fmla="*/ 71 w 71"/>
                  <a:gd name="T1" fmla="*/ 36 h 72"/>
                  <a:gd name="T2" fmla="*/ 68 w 71"/>
                  <a:gd name="T3" fmla="*/ 51 h 72"/>
                  <a:gd name="T4" fmla="*/ 49 w 71"/>
                  <a:gd name="T5" fmla="*/ 70 h 72"/>
                  <a:gd name="T6" fmla="*/ 35 w 71"/>
                  <a:gd name="T7" fmla="*/ 72 h 72"/>
                  <a:gd name="T8" fmla="*/ 20 w 71"/>
                  <a:gd name="T9" fmla="*/ 70 h 72"/>
                  <a:gd name="T10" fmla="*/ 2 w 71"/>
                  <a:gd name="T11" fmla="*/ 51 h 72"/>
                  <a:gd name="T12" fmla="*/ 0 w 71"/>
                  <a:gd name="T13" fmla="*/ 36 h 72"/>
                  <a:gd name="T14" fmla="*/ 2 w 71"/>
                  <a:gd name="T15" fmla="*/ 22 h 72"/>
                  <a:gd name="T16" fmla="*/ 20 w 71"/>
                  <a:gd name="T17" fmla="*/ 3 h 72"/>
                  <a:gd name="T18" fmla="*/ 35 w 71"/>
                  <a:gd name="T19" fmla="*/ 0 h 72"/>
                  <a:gd name="T20" fmla="*/ 49 w 71"/>
                  <a:gd name="T21" fmla="*/ 3 h 72"/>
                  <a:gd name="T22" fmla="*/ 68 w 71"/>
                  <a:gd name="T23" fmla="*/ 22 h 72"/>
                  <a:gd name="T24" fmla="*/ 71 w 71"/>
                  <a:gd name="T25" fmla="*/ 36 h 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71" h="72">
                    <a:moveTo>
                      <a:pt x="71" y="36"/>
                    </a:moveTo>
                    <a:lnTo>
                      <a:pt x="68" y="51"/>
                    </a:lnTo>
                    <a:lnTo>
                      <a:pt x="49" y="70"/>
                    </a:lnTo>
                    <a:lnTo>
                      <a:pt x="35" y="72"/>
                    </a:lnTo>
                    <a:lnTo>
                      <a:pt x="20" y="70"/>
                    </a:lnTo>
                    <a:lnTo>
                      <a:pt x="2" y="51"/>
                    </a:lnTo>
                    <a:lnTo>
                      <a:pt x="0" y="36"/>
                    </a:lnTo>
                    <a:lnTo>
                      <a:pt x="2" y="22"/>
                    </a:lnTo>
                    <a:lnTo>
                      <a:pt x="20" y="3"/>
                    </a:lnTo>
                    <a:lnTo>
                      <a:pt x="35" y="0"/>
                    </a:lnTo>
                    <a:lnTo>
                      <a:pt x="49" y="3"/>
                    </a:lnTo>
                    <a:lnTo>
                      <a:pt x="68" y="22"/>
                    </a:lnTo>
                    <a:lnTo>
                      <a:pt x="71" y="36"/>
                    </a:lnTo>
                    <a:close/>
                  </a:path>
                </a:pathLst>
              </a:custGeom>
              <a:solidFill>
                <a:srgbClr val="4D4D4D"/>
              </a:solidFill>
              <a:ln w="9525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0" name="Freeform 75">
                <a:extLst>
                  <a:ext uri="{FF2B5EF4-FFF2-40B4-BE49-F238E27FC236}">
                    <a16:creationId xmlns:a16="http://schemas.microsoft.com/office/drawing/2014/main" id="{D001219F-9A6E-4721-A381-51844747858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094163" y="3998913"/>
                <a:ext cx="74613" cy="74613"/>
              </a:xfrm>
              <a:custGeom>
                <a:avLst/>
                <a:gdLst>
                  <a:gd name="T0" fmla="*/ 141 w 141"/>
                  <a:gd name="T1" fmla="*/ 71 h 141"/>
                  <a:gd name="T2" fmla="*/ 141 w 141"/>
                  <a:gd name="T3" fmla="*/ 85 h 141"/>
                  <a:gd name="T4" fmla="*/ 130 w 141"/>
                  <a:gd name="T5" fmla="*/ 111 h 141"/>
                  <a:gd name="T6" fmla="*/ 111 w 141"/>
                  <a:gd name="T7" fmla="*/ 130 h 141"/>
                  <a:gd name="T8" fmla="*/ 85 w 141"/>
                  <a:gd name="T9" fmla="*/ 141 h 141"/>
                  <a:gd name="T10" fmla="*/ 70 w 141"/>
                  <a:gd name="T11" fmla="*/ 141 h 141"/>
                  <a:gd name="T12" fmla="*/ 56 w 141"/>
                  <a:gd name="T13" fmla="*/ 141 h 141"/>
                  <a:gd name="T14" fmla="*/ 32 w 141"/>
                  <a:gd name="T15" fmla="*/ 130 h 141"/>
                  <a:gd name="T16" fmla="*/ 11 w 141"/>
                  <a:gd name="T17" fmla="*/ 111 h 141"/>
                  <a:gd name="T18" fmla="*/ 1 w 141"/>
                  <a:gd name="T19" fmla="*/ 85 h 141"/>
                  <a:gd name="T20" fmla="*/ 0 w 141"/>
                  <a:gd name="T21" fmla="*/ 71 h 141"/>
                  <a:gd name="T22" fmla="*/ 1 w 141"/>
                  <a:gd name="T23" fmla="*/ 56 h 141"/>
                  <a:gd name="T24" fmla="*/ 11 w 141"/>
                  <a:gd name="T25" fmla="*/ 32 h 141"/>
                  <a:gd name="T26" fmla="*/ 32 w 141"/>
                  <a:gd name="T27" fmla="*/ 12 h 141"/>
                  <a:gd name="T28" fmla="*/ 56 w 141"/>
                  <a:gd name="T29" fmla="*/ 2 h 141"/>
                  <a:gd name="T30" fmla="*/ 70 w 141"/>
                  <a:gd name="T31" fmla="*/ 0 h 141"/>
                  <a:gd name="T32" fmla="*/ 85 w 141"/>
                  <a:gd name="T33" fmla="*/ 2 h 141"/>
                  <a:gd name="T34" fmla="*/ 111 w 141"/>
                  <a:gd name="T35" fmla="*/ 12 h 141"/>
                  <a:gd name="T36" fmla="*/ 130 w 141"/>
                  <a:gd name="T37" fmla="*/ 32 h 141"/>
                  <a:gd name="T38" fmla="*/ 141 w 141"/>
                  <a:gd name="T39" fmla="*/ 56 h 141"/>
                  <a:gd name="T40" fmla="*/ 141 w 141"/>
                  <a:gd name="T41" fmla="*/ 71 h 1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141" h="141">
                    <a:moveTo>
                      <a:pt x="141" y="71"/>
                    </a:moveTo>
                    <a:lnTo>
                      <a:pt x="141" y="85"/>
                    </a:lnTo>
                    <a:lnTo>
                      <a:pt x="130" y="111"/>
                    </a:lnTo>
                    <a:lnTo>
                      <a:pt x="111" y="130"/>
                    </a:lnTo>
                    <a:lnTo>
                      <a:pt x="85" y="141"/>
                    </a:lnTo>
                    <a:lnTo>
                      <a:pt x="70" y="141"/>
                    </a:lnTo>
                    <a:lnTo>
                      <a:pt x="56" y="141"/>
                    </a:lnTo>
                    <a:lnTo>
                      <a:pt x="32" y="130"/>
                    </a:lnTo>
                    <a:lnTo>
                      <a:pt x="11" y="111"/>
                    </a:lnTo>
                    <a:lnTo>
                      <a:pt x="1" y="85"/>
                    </a:lnTo>
                    <a:lnTo>
                      <a:pt x="0" y="71"/>
                    </a:lnTo>
                    <a:lnTo>
                      <a:pt x="1" y="56"/>
                    </a:lnTo>
                    <a:lnTo>
                      <a:pt x="11" y="32"/>
                    </a:lnTo>
                    <a:lnTo>
                      <a:pt x="32" y="12"/>
                    </a:lnTo>
                    <a:lnTo>
                      <a:pt x="56" y="2"/>
                    </a:lnTo>
                    <a:lnTo>
                      <a:pt x="70" y="0"/>
                    </a:lnTo>
                    <a:lnTo>
                      <a:pt x="85" y="2"/>
                    </a:lnTo>
                    <a:lnTo>
                      <a:pt x="111" y="12"/>
                    </a:lnTo>
                    <a:lnTo>
                      <a:pt x="130" y="32"/>
                    </a:lnTo>
                    <a:lnTo>
                      <a:pt x="141" y="56"/>
                    </a:lnTo>
                    <a:lnTo>
                      <a:pt x="141" y="71"/>
                    </a:lnTo>
                    <a:close/>
                  </a:path>
                </a:pathLst>
              </a:custGeom>
              <a:solidFill>
                <a:srgbClr val="1A1A1A"/>
              </a:solidFill>
              <a:ln w="9525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</p:grp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9FA8EA8D-9C82-46DA-B4BF-E89A46BF0791}"/>
              </a:ext>
            </a:extLst>
          </p:cNvPr>
          <p:cNvCxnSpPr>
            <a:cxnSpLocks/>
          </p:cNvCxnSpPr>
          <p:nvPr/>
        </p:nvCxnSpPr>
        <p:spPr>
          <a:xfrm>
            <a:off x="273716" y="4486908"/>
            <a:ext cx="11324725" cy="5412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11" name="Group 10">
            <a:extLst>
              <a:ext uri="{FF2B5EF4-FFF2-40B4-BE49-F238E27FC236}">
                <a16:creationId xmlns:a16="http://schemas.microsoft.com/office/drawing/2014/main" id="{EC769739-65B0-4B8D-8415-6B874CD5F330}"/>
              </a:ext>
            </a:extLst>
          </p:cNvPr>
          <p:cNvGrpSpPr/>
          <p:nvPr/>
        </p:nvGrpSpPr>
        <p:grpSpPr>
          <a:xfrm>
            <a:off x="308250" y="1656603"/>
            <a:ext cx="2568502" cy="1302518"/>
            <a:chOff x="174698" y="3185086"/>
            <a:chExt cx="2568502" cy="1302518"/>
          </a:xfrm>
        </p:grpSpPr>
        <p:pic>
          <p:nvPicPr>
            <p:cNvPr id="30" name="Picture 29">
              <a:extLst>
                <a:ext uri="{FF2B5EF4-FFF2-40B4-BE49-F238E27FC236}">
                  <a16:creationId xmlns:a16="http://schemas.microsoft.com/office/drawing/2014/main" id="{EF94A844-C1D5-4844-B1A0-8441CF68828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4698" y="3185086"/>
              <a:ext cx="2568502" cy="1302518"/>
            </a:xfrm>
            <a:prstGeom prst="rect">
              <a:avLst/>
            </a:prstGeom>
          </p:spPr>
        </p:pic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6F52234E-7D17-475B-8DC1-D3199E302F3A}"/>
                </a:ext>
              </a:extLst>
            </p:cNvPr>
            <p:cNvSpPr txBox="1"/>
            <p:nvPr/>
          </p:nvSpPr>
          <p:spPr>
            <a:xfrm>
              <a:off x="880874" y="3372971"/>
              <a:ext cx="1027894" cy="92333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ko-KR" altLang="en-US" sz="5400" b="1" dirty="0">
                  <a:ln w="38100">
                    <a:solidFill>
                      <a:srgbClr val="FF99CC"/>
                    </a:solidFill>
                  </a:ln>
                </a:rPr>
                <a:t>차</a:t>
              </a:r>
              <a:endParaRPr lang="en-US" sz="5400" b="1" dirty="0">
                <a:ln w="38100">
                  <a:solidFill>
                    <a:srgbClr val="FF99CC"/>
                  </a:solidFill>
                </a:ln>
              </a:endParaRPr>
            </a:p>
          </p:txBody>
        </p:sp>
      </p:grp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8ED82857-14DB-413C-BFFE-36BF908D5EDB}"/>
              </a:ext>
            </a:extLst>
          </p:cNvPr>
          <p:cNvCxnSpPr>
            <a:cxnSpLocks/>
          </p:cNvCxnSpPr>
          <p:nvPr/>
        </p:nvCxnSpPr>
        <p:spPr>
          <a:xfrm>
            <a:off x="273716" y="2884658"/>
            <a:ext cx="11324725" cy="5412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8" name="Group 7">
            <a:extLst>
              <a:ext uri="{FF2B5EF4-FFF2-40B4-BE49-F238E27FC236}">
                <a16:creationId xmlns:a16="http://schemas.microsoft.com/office/drawing/2014/main" id="{265A0912-B216-432B-86D3-938E62FA338A}"/>
              </a:ext>
            </a:extLst>
          </p:cNvPr>
          <p:cNvGrpSpPr/>
          <p:nvPr/>
        </p:nvGrpSpPr>
        <p:grpSpPr>
          <a:xfrm>
            <a:off x="385682" y="4726858"/>
            <a:ext cx="2391882" cy="1073833"/>
            <a:chOff x="273716" y="1818595"/>
            <a:chExt cx="2391882" cy="1073833"/>
          </a:xfrm>
        </p:grpSpPr>
        <p:pic>
          <p:nvPicPr>
            <p:cNvPr id="33" name="Picture 32">
              <a:extLst>
                <a:ext uri="{FF2B5EF4-FFF2-40B4-BE49-F238E27FC236}">
                  <a16:creationId xmlns:a16="http://schemas.microsoft.com/office/drawing/2014/main" id="{43F630CB-A242-4D86-8751-1B12A036F06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73716" y="1818595"/>
              <a:ext cx="2391882" cy="1073833"/>
            </a:xfrm>
            <a:prstGeom prst="rect">
              <a:avLst/>
            </a:prstGeom>
          </p:spPr>
        </p:pic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20A6B284-B38A-4D73-860C-25C9D3DB7DF2}"/>
                </a:ext>
              </a:extLst>
            </p:cNvPr>
            <p:cNvSpPr txBox="1"/>
            <p:nvPr/>
          </p:nvSpPr>
          <p:spPr>
            <a:xfrm>
              <a:off x="880874" y="1830346"/>
              <a:ext cx="1027894" cy="92333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ko-KR" altLang="en-US" sz="5400" b="1" dirty="0">
                  <a:ln w="38100">
                    <a:solidFill>
                      <a:srgbClr val="FFEB97"/>
                    </a:solidFill>
                  </a:ln>
                </a:rPr>
                <a:t>타</a:t>
              </a:r>
              <a:endParaRPr lang="en-US" sz="5400" b="1" dirty="0">
                <a:ln w="38100">
                  <a:solidFill>
                    <a:srgbClr val="FFEB97"/>
                  </a:solidFill>
                </a:ln>
              </a:endParaRPr>
            </a:p>
          </p:txBody>
        </p:sp>
      </p:grpSp>
      <p:pic>
        <p:nvPicPr>
          <p:cNvPr id="7" name="Picture 6">
            <a:extLst>
              <a:ext uri="{FF2B5EF4-FFF2-40B4-BE49-F238E27FC236}">
                <a16:creationId xmlns:a16="http://schemas.microsoft.com/office/drawing/2014/main" id="{43ED3E7D-0DA6-4488-AC2A-70088281F80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6170871"/>
            <a:ext cx="12192000" cy="676656"/>
          </a:xfrm>
          <a:prstGeom prst="rect">
            <a:avLst/>
          </a:prstGeom>
        </p:spPr>
      </p:pic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D73DC73B-E78C-4EE5-92FB-321433B73678}"/>
              </a:ext>
            </a:extLst>
          </p:cNvPr>
          <p:cNvCxnSpPr>
            <a:cxnSpLocks/>
          </p:cNvCxnSpPr>
          <p:nvPr/>
        </p:nvCxnSpPr>
        <p:spPr>
          <a:xfrm>
            <a:off x="273716" y="1417838"/>
            <a:ext cx="11324725" cy="5412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10" name="Group 9">
            <a:extLst>
              <a:ext uri="{FF2B5EF4-FFF2-40B4-BE49-F238E27FC236}">
                <a16:creationId xmlns:a16="http://schemas.microsoft.com/office/drawing/2014/main" id="{4C7EEF69-6373-4593-A7BE-AE2BC3D0EFE1}"/>
              </a:ext>
            </a:extLst>
          </p:cNvPr>
          <p:cNvGrpSpPr/>
          <p:nvPr/>
        </p:nvGrpSpPr>
        <p:grpSpPr>
          <a:xfrm>
            <a:off x="308250" y="3353526"/>
            <a:ext cx="2686962" cy="1343482"/>
            <a:chOff x="178913" y="367109"/>
            <a:chExt cx="2686962" cy="1343482"/>
          </a:xfrm>
        </p:grpSpPr>
        <p:pic>
          <p:nvPicPr>
            <p:cNvPr id="6" name="Picture 5" descr="A close up of a car&#10;&#10;Description automatically generated">
              <a:extLst>
                <a:ext uri="{FF2B5EF4-FFF2-40B4-BE49-F238E27FC236}">
                  <a16:creationId xmlns:a16="http://schemas.microsoft.com/office/drawing/2014/main" id="{8C1376E4-05F7-44DA-8D54-F77D32374DFB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8913" y="367109"/>
              <a:ext cx="2686962" cy="1343482"/>
            </a:xfrm>
            <a:prstGeom prst="rect">
              <a:avLst/>
            </a:prstGeom>
          </p:spPr>
        </p:pic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2063E234-DB5E-4FCE-BB23-D85D4DED6349}"/>
                </a:ext>
              </a:extLst>
            </p:cNvPr>
            <p:cNvSpPr txBox="1"/>
            <p:nvPr/>
          </p:nvSpPr>
          <p:spPr>
            <a:xfrm>
              <a:off x="880874" y="629915"/>
              <a:ext cx="1027894" cy="92333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ko-KR" altLang="en-US" sz="5400" b="1" dirty="0">
                  <a:ln w="38100">
                    <a:solidFill>
                      <a:srgbClr val="99CCFF"/>
                    </a:solidFill>
                  </a:ln>
                </a:rPr>
                <a:t>가</a:t>
              </a:r>
              <a:endParaRPr lang="en-US" sz="5400" b="1" dirty="0">
                <a:ln w="38100">
                  <a:solidFill>
                    <a:srgbClr val="99CCFF"/>
                  </a:solidFill>
                </a:ln>
              </a:endParaRPr>
            </a:p>
          </p:txBody>
        </p:sp>
      </p:grpSp>
      <p:sp>
        <p:nvSpPr>
          <p:cNvPr id="12" name="TextBox 11">
            <a:extLst>
              <a:ext uri="{FF2B5EF4-FFF2-40B4-BE49-F238E27FC236}">
                <a16:creationId xmlns:a16="http://schemas.microsoft.com/office/drawing/2014/main" id="{D039BE1A-BF85-45CF-A203-95FD7BCF401A}"/>
              </a:ext>
            </a:extLst>
          </p:cNvPr>
          <p:cNvSpPr txBox="1"/>
          <p:nvPr/>
        </p:nvSpPr>
        <p:spPr>
          <a:xfrm>
            <a:off x="143299" y="10473"/>
            <a:ext cx="39493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“</a:t>
            </a:r>
            <a:r>
              <a:rPr lang="ko-KR" altLang="en-US" dirty="0"/>
              <a:t>카</a:t>
            </a:r>
            <a:r>
              <a:rPr lang="en-US" altLang="ko-KR" dirty="0"/>
              <a:t>”</a:t>
            </a:r>
            <a:r>
              <a:rPr lang="ko-KR" altLang="en-US" dirty="0"/>
              <a:t>를 고르세요</a:t>
            </a:r>
            <a:r>
              <a:rPr lang="en-US" altLang="ko-KR" dirty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527847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63" presetClass="path" presetSubtype="0" fill="hold" nodeType="clickEffect" p14:presetBounceEnd="60000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3.75E-6 3.7037E-7 L 0.75938 -0.00162 " pathEditMode="relative" rAng="0" ptsTypes="AA" p14:bounceEnd="60000">
                                          <p:cBhvr>
                                            <p:cTn id="6" dur="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37982" y="-69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7" presetID="63" presetClass="path" presetSubtype="0" decel="10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2.5E-6 -2.59259E-6 L 1.07656 -2.59259E-6 " pathEditMode="relative" rAng="0" ptsTypes="AA">
                                          <p:cBhvr>
                                            <p:cTn id="8" dur="3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53828" y="0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9" presetID="42" presetClass="path" presetSubtype="0" decel="10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1.04167E-6 -4.07407E-6 L 1.08529 -0.00069 " pathEditMode="relative" rAng="0" ptsTypes="AA">
                                          <p:cBhvr>
                                            <p:cTn id="10" dur="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54258" y="-46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11" presetID="42" presetClass="path" presetSubtype="0" accel="50000" decel="5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3.33333E-6 4.44444E-6 L 1.18268 -0.00186 " pathEditMode="relative" rAng="0" ptsTypes="AA">
                                          <p:cBhvr>
                                            <p:cTn id="12" dur="1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59128" y="-93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63" presetClass="path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3.75E-6 3.7037E-7 L 0.75938 -0.00162 " pathEditMode="relative" rAng="0" ptsTypes="AA">
                                          <p:cBhvr>
                                            <p:cTn id="6" dur="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37982" y="-69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7" presetID="63" presetClass="path" presetSubtype="0" decel="10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2.5E-6 -2.59259E-6 L 1.07656 -2.59259E-6 " pathEditMode="relative" rAng="0" ptsTypes="AA">
                                          <p:cBhvr>
                                            <p:cTn id="8" dur="3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53828" y="0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9" presetID="42" presetClass="path" presetSubtype="0" decel="10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1.04167E-6 -4.07407E-6 L 1.08529 -0.00069 " pathEditMode="relative" rAng="0" ptsTypes="AA">
                                          <p:cBhvr>
                                            <p:cTn id="10" dur="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54258" y="-46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11" presetID="42" presetClass="path" presetSubtype="0" accel="50000" decel="5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3.33333E-6 4.44444E-6 L 1.18268 -0.00186 " pathEditMode="relative" rAng="0" ptsTypes="AA">
                                          <p:cBhvr>
                                            <p:cTn id="12" dur="1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59128" y="-93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82;p29">
            <a:extLst>
              <a:ext uri="{FF2B5EF4-FFF2-40B4-BE49-F238E27FC236}">
                <a16:creationId xmlns:a16="http://schemas.microsoft.com/office/drawing/2014/main" id="{C2CEA2B5-550A-4EA0-B08F-0C25A40D74E7}"/>
              </a:ext>
            </a:extLst>
          </p:cNvPr>
          <p:cNvSpPr txBox="1"/>
          <p:nvPr/>
        </p:nvSpPr>
        <p:spPr>
          <a:xfrm>
            <a:off x="0" y="6190296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</a:t>
            </a:r>
            <a:r>
              <a:rPr kumimoji="0" lang="en-US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k</a:t>
            </a: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aphicFrame>
        <p:nvGraphicFramePr>
          <p:cNvPr id="2" name="Table 3">
            <a:extLst>
              <a:ext uri="{FF2B5EF4-FFF2-40B4-BE49-F238E27FC236}">
                <a16:creationId xmlns:a16="http://schemas.microsoft.com/office/drawing/2014/main" id="{5AA4BB5B-58F9-4C37-BF3E-4CB26AB8385B}"/>
              </a:ext>
            </a:extLst>
          </p:cNvPr>
          <p:cNvGraphicFramePr>
            <a:graphicFrameLocks noGrp="1"/>
          </p:cNvGraphicFramePr>
          <p:nvPr/>
        </p:nvGraphicFramePr>
        <p:xfrm>
          <a:off x="3886200" y="526190"/>
          <a:ext cx="8128000" cy="396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12800">
                  <a:extLst>
                    <a:ext uri="{9D8B030D-6E8A-4147-A177-3AD203B41FA5}">
                      <a16:colId xmlns:a16="http://schemas.microsoft.com/office/drawing/2014/main" val="540787880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4186257948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946077184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66800893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23279706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19553245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698336047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3446187839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522158961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46832089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가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갸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거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겨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고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교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구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규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그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기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9597749"/>
                  </a:ext>
                </a:extLst>
              </a:tr>
            </a:tbl>
          </a:graphicData>
        </a:graphic>
      </p:graphicFrame>
      <p:sp>
        <p:nvSpPr>
          <p:cNvPr id="17" name="TextBox 16">
            <a:extLst>
              <a:ext uri="{FF2B5EF4-FFF2-40B4-BE49-F238E27FC236}">
                <a16:creationId xmlns:a16="http://schemas.microsoft.com/office/drawing/2014/main" id="{E7FA347B-75FF-4A38-AE89-14695A270831}"/>
              </a:ext>
            </a:extLst>
          </p:cNvPr>
          <p:cNvSpPr txBox="1"/>
          <p:nvPr/>
        </p:nvSpPr>
        <p:spPr>
          <a:xfrm>
            <a:off x="3882224" y="48689"/>
            <a:ext cx="8229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/>
              <a:t> ㅏ</a:t>
            </a:r>
            <a:r>
              <a:rPr lang="en-US" altLang="ko-KR" sz="2000" b="1" dirty="0"/>
              <a:t>(a)</a:t>
            </a:r>
            <a:r>
              <a:rPr lang="ko-KR" altLang="en-US" sz="2000" b="1" dirty="0"/>
              <a:t>   </a:t>
            </a:r>
            <a:r>
              <a:rPr lang="ko-KR" altLang="en-US" sz="2000" b="1" dirty="0" err="1"/>
              <a:t>ㅑ</a:t>
            </a:r>
            <a:r>
              <a:rPr lang="en-US" altLang="ko-KR" sz="2000" b="1" dirty="0"/>
              <a:t>(</a:t>
            </a:r>
            <a:r>
              <a:rPr lang="en-US" altLang="ko-KR" sz="2000" b="1" dirty="0" err="1"/>
              <a:t>ya</a:t>
            </a:r>
            <a:r>
              <a:rPr lang="en-US" altLang="ko-KR" sz="2000" b="1" dirty="0"/>
              <a:t>)</a:t>
            </a:r>
            <a:r>
              <a:rPr lang="ko-KR" altLang="en-US" sz="2000" b="1" dirty="0"/>
              <a:t> </a:t>
            </a:r>
            <a:r>
              <a:rPr lang="ko-KR" altLang="en-US" sz="800" b="1" dirty="0"/>
              <a:t>   </a:t>
            </a:r>
            <a:r>
              <a:rPr lang="ko-KR" altLang="en-US" sz="2000" b="1" dirty="0" err="1"/>
              <a:t>ㅓ</a:t>
            </a:r>
            <a:r>
              <a:rPr lang="en-US" altLang="ko-KR" sz="2000" b="1" dirty="0"/>
              <a:t>(eo)</a:t>
            </a:r>
            <a:r>
              <a:rPr lang="ko-KR" altLang="en-US" sz="800" b="1" dirty="0"/>
              <a:t>   </a:t>
            </a:r>
            <a:r>
              <a:rPr lang="ko-KR" altLang="en-US" sz="2000" b="1" dirty="0" err="1"/>
              <a:t>ㅕ</a:t>
            </a:r>
            <a:r>
              <a:rPr lang="en-US" altLang="ko-KR" sz="2000" b="1" dirty="0"/>
              <a:t>(yeo)</a:t>
            </a:r>
            <a:r>
              <a:rPr lang="ko-KR" altLang="en-US" sz="2000" b="1" dirty="0"/>
              <a:t>   </a:t>
            </a:r>
            <a:r>
              <a:rPr lang="ko-KR" altLang="en-US" sz="2000" b="1" dirty="0" err="1"/>
              <a:t>ㅗ</a:t>
            </a:r>
            <a:r>
              <a:rPr lang="en-US" altLang="ko-KR" sz="2000" b="1" dirty="0"/>
              <a:t>(o)</a:t>
            </a:r>
            <a:r>
              <a:rPr lang="ko-KR" altLang="en-US" sz="2000" b="1" dirty="0"/>
              <a:t>    </a:t>
            </a:r>
            <a:r>
              <a:rPr lang="ko-KR" altLang="en-US" sz="2000" b="1" dirty="0" err="1"/>
              <a:t>ㅛ</a:t>
            </a:r>
            <a:r>
              <a:rPr lang="en-US" altLang="ko-KR" sz="2000" b="1" dirty="0"/>
              <a:t>(yo)</a:t>
            </a:r>
            <a:r>
              <a:rPr lang="ko-KR" altLang="en-US" sz="2000" b="1" dirty="0"/>
              <a:t>  ㅜ</a:t>
            </a:r>
            <a:r>
              <a:rPr lang="en-US" altLang="ko-KR" sz="2000" b="1" dirty="0"/>
              <a:t>(u)</a:t>
            </a:r>
            <a:r>
              <a:rPr lang="ko-KR" altLang="en-US" sz="2000" b="1" dirty="0"/>
              <a:t> </a:t>
            </a:r>
            <a:r>
              <a:rPr lang="ko-KR" altLang="en-US" sz="800" b="1" dirty="0"/>
              <a:t>       </a:t>
            </a:r>
            <a:r>
              <a:rPr lang="ko-KR" altLang="en-US" sz="2000" b="1" dirty="0" err="1"/>
              <a:t>ㅠ</a:t>
            </a:r>
            <a:r>
              <a:rPr lang="en-US" altLang="ko-KR" sz="2000" b="1" dirty="0"/>
              <a:t>(</a:t>
            </a:r>
            <a:r>
              <a:rPr lang="en-US" altLang="ko-KR" sz="2000" b="1" dirty="0" err="1"/>
              <a:t>yu</a:t>
            </a:r>
            <a:r>
              <a:rPr lang="en-US" altLang="ko-KR" sz="2000" b="1" dirty="0"/>
              <a:t>)</a:t>
            </a:r>
            <a:r>
              <a:rPr lang="ko-KR" altLang="en-US" sz="2000" b="1" dirty="0"/>
              <a:t> </a:t>
            </a:r>
            <a:r>
              <a:rPr lang="ko-KR" altLang="en-US" sz="800" b="1" dirty="0"/>
              <a:t>     </a:t>
            </a:r>
            <a:r>
              <a:rPr lang="ko-KR" altLang="en-US" sz="2000" b="1" dirty="0" err="1"/>
              <a:t>ㅡ</a:t>
            </a:r>
            <a:r>
              <a:rPr lang="en-US" altLang="ko-KR" sz="2000" b="1" dirty="0"/>
              <a:t>(</a:t>
            </a:r>
            <a:r>
              <a:rPr lang="en-US" altLang="ko-KR" sz="2000" b="1" dirty="0" err="1"/>
              <a:t>eu</a:t>
            </a:r>
            <a:r>
              <a:rPr lang="en-US" altLang="ko-KR" sz="2000" b="1" dirty="0"/>
              <a:t>)</a:t>
            </a:r>
            <a:r>
              <a:rPr lang="ko-KR" altLang="en-US" sz="2000" b="1" dirty="0"/>
              <a:t>    </a:t>
            </a:r>
            <a:r>
              <a:rPr lang="ko-KR" altLang="en-US" sz="2000" b="1" dirty="0" err="1"/>
              <a:t>ㅣ</a:t>
            </a:r>
            <a:r>
              <a:rPr lang="en-US" altLang="ko-KR" sz="2000" b="1" dirty="0"/>
              <a:t>(i)</a:t>
            </a:r>
            <a:endParaRPr lang="en-US" sz="2000" b="1" dirty="0"/>
          </a:p>
        </p:txBody>
      </p:sp>
      <p:graphicFrame>
        <p:nvGraphicFramePr>
          <p:cNvPr id="33" name="Table 3">
            <a:extLst>
              <a:ext uri="{FF2B5EF4-FFF2-40B4-BE49-F238E27FC236}">
                <a16:creationId xmlns:a16="http://schemas.microsoft.com/office/drawing/2014/main" id="{71A01BED-5C83-465E-80FB-2D96403CFCB5}"/>
              </a:ext>
            </a:extLst>
          </p:cNvPr>
          <p:cNvGraphicFramePr>
            <a:graphicFrameLocks noGrp="1"/>
          </p:cNvGraphicFramePr>
          <p:nvPr/>
        </p:nvGraphicFramePr>
        <p:xfrm>
          <a:off x="3886200" y="920913"/>
          <a:ext cx="8128000" cy="396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12800">
                  <a:extLst>
                    <a:ext uri="{9D8B030D-6E8A-4147-A177-3AD203B41FA5}">
                      <a16:colId xmlns:a16="http://schemas.microsoft.com/office/drawing/2014/main" val="540787880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4186257948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946077184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66800893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23279706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19553245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698336047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3446187839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522158961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46832089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나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냐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너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녀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노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뇨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누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뉴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느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니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9597749"/>
                  </a:ext>
                </a:extLst>
              </a:tr>
            </a:tbl>
          </a:graphicData>
        </a:graphic>
      </p:graphicFrame>
      <p:graphicFrame>
        <p:nvGraphicFramePr>
          <p:cNvPr id="36" name="Table 3">
            <a:extLst>
              <a:ext uri="{FF2B5EF4-FFF2-40B4-BE49-F238E27FC236}">
                <a16:creationId xmlns:a16="http://schemas.microsoft.com/office/drawing/2014/main" id="{428674B1-5CCA-4EB4-87C8-0D333F19F2F9}"/>
              </a:ext>
            </a:extLst>
          </p:cNvPr>
          <p:cNvGraphicFramePr>
            <a:graphicFrameLocks noGrp="1"/>
          </p:cNvGraphicFramePr>
          <p:nvPr/>
        </p:nvGraphicFramePr>
        <p:xfrm>
          <a:off x="3886200" y="1321452"/>
          <a:ext cx="8128000" cy="396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12800">
                  <a:extLst>
                    <a:ext uri="{9D8B030D-6E8A-4147-A177-3AD203B41FA5}">
                      <a16:colId xmlns:a16="http://schemas.microsoft.com/office/drawing/2014/main" val="540787880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4186257948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946077184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66800893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23279706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19553245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698336047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3446187839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522158961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46832089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다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댜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더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뎌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도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됴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두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듀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드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디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9597749"/>
                  </a:ext>
                </a:extLst>
              </a:tr>
            </a:tbl>
          </a:graphicData>
        </a:graphic>
      </p:graphicFrame>
      <p:graphicFrame>
        <p:nvGraphicFramePr>
          <p:cNvPr id="37" name="Table 3">
            <a:extLst>
              <a:ext uri="{FF2B5EF4-FFF2-40B4-BE49-F238E27FC236}">
                <a16:creationId xmlns:a16="http://schemas.microsoft.com/office/drawing/2014/main" id="{18D877E2-5665-446C-8EEC-2EDCC2721F8F}"/>
              </a:ext>
            </a:extLst>
          </p:cNvPr>
          <p:cNvGraphicFramePr>
            <a:graphicFrameLocks noGrp="1"/>
          </p:cNvGraphicFramePr>
          <p:nvPr/>
        </p:nvGraphicFramePr>
        <p:xfrm>
          <a:off x="3886200" y="1726166"/>
          <a:ext cx="8128000" cy="396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12800">
                  <a:extLst>
                    <a:ext uri="{9D8B030D-6E8A-4147-A177-3AD203B41FA5}">
                      <a16:colId xmlns:a16="http://schemas.microsoft.com/office/drawing/2014/main" val="540787880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4186257948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946077184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66800893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23279706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19553245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698336047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3446187839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522158961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46832089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라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랴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러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려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로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료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루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류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르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리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9597749"/>
                  </a:ext>
                </a:extLst>
              </a:tr>
            </a:tbl>
          </a:graphicData>
        </a:graphic>
      </p:graphicFrame>
      <p:graphicFrame>
        <p:nvGraphicFramePr>
          <p:cNvPr id="38" name="Table 3">
            <a:extLst>
              <a:ext uri="{FF2B5EF4-FFF2-40B4-BE49-F238E27FC236}">
                <a16:creationId xmlns:a16="http://schemas.microsoft.com/office/drawing/2014/main" id="{DC370460-CA31-41A7-BF8A-2A674507FEA8}"/>
              </a:ext>
            </a:extLst>
          </p:cNvPr>
          <p:cNvGraphicFramePr>
            <a:graphicFrameLocks noGrp="1"/>
          </p:cNvGraphicFramePr>
          <p:nvPr/>
        </p:nvGraphicFramePr>
        <p:xfrm>
          <a:off x="3886200" y="2122406"/>
          <a:ext cx="8128000" cy="396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12800">
                  <a:extLst>
                    <a:ext uri="{9D8B030D-6E8A-4147-A177-3AD203B41FA5}">
                      <a16:colId xmlns:a16="http://schemas.microsoft.com/office/drawing/2014/main" val="540787880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4186257948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946077184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66800893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23279706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19553245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698336047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3446187839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522158961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46832089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마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먀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머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며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모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묘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무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뮤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므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미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9597749"/>
                  </a:ext>
                </a:extLst>
              </a:tr>
            </a:tbl>
          </a:graphicData>
        </a:graphic>
      </p:graphicFrame>
      <p:graphicFrame>
        <p:nvGraphicFramePr>
          <p:cNvPr id="39" name="Table 3">
            <a:extLst>
              <a:ext uri="{FF2B5EF4-FFF2-40B4-BE49-F238E27FC236}">
                <a16:creationId xmlns:a16="http://schemas.microsoft.com/office/drawing/2014/main" id="{10108534-0BF3-4C55-AF58-9A784862A0F9}"/>
              </a:ext>
            </a:extLst>
          </p:cNvPr>
          <p:cNvGraphicFramePr>
            <a:graphicFrameLocks noGrp="1"/>
          </p:cNvGraphicFramePr>
          <p:nvPr/>
        </p:nvGraphicFramePr>
        <p:xfrm>
          <a:off x="3886200" y="2520794"/>
          <a:ext cx="8128000" cy="396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12800">
                  <a:extLst>
                    <a:ext uri="{9D8B030D-6E8A-4147-A177-3AD203B41FA5}">
                      <a16:colId xmlns:a16="http://schemas.microsoft.com/office/drawing/2014/main" val="540787880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4186257948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946077184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66800893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23279706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19553245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698336047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3446187839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522158961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46832089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바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뱌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버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벼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보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뵤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부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뷰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브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비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9597749"/>
                  </a:ext>
                </a:extLst>
              </a:tr>
            </a:tbl>
          </a:graphicData>
        </a:graphic>
      </p:graphicFrame>
      <p:graphicFrame>
        <p:nvGraphicFramePr>
          <p:cNvPr id="40" name="Table 3">
            <a:extLst>
              <a:ext uri="{FF2B5EF4-FFF2-40B4-BE49-F238E27FC236}">
                <a16:creationId xmlns:a16="http://schemas.microsoft.com/office/drawing/2014/main" id="{75D7F6CE-93AC-4E11-B9B2-7E1A166A7885}"/>
              </a:ext>
            </a:extLst>
          </p:cNvPr>
          <p:cNvGraphicFramePr>
            <a:graphicFrameLocks noGrp="1"/>
          </p:cNvGraphicFramePr>
          <p:nvPr/>
        </p:nvGraphicFramePr>
        <p:xfrm>
          <a:off x="3886200" y="2914886"/>
          <a:ext cx="8128000" cy="396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12800">
                  <a:extLst>
                    <a:ext uri="{9D8B030D-6E8A-4147-A177-3AD203B41FA5}">
                      <a16:colId xmlns:a16="http://schemas.microsoft.com/office/drawing/2014/main" val="540787880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4186257948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946077184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66800893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23279706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19553245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698336047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3446187839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522158961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46832089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사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샤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서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셔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소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쇼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수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슈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스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시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9597749"/>
                  </a:ext>
                </a:extLst>
              </a:tr>
            </a:tbl>
          </a:graphicData>
        </a:graphic>
      </p:graphicFrame>
      <p:graphicFrame>
        <p:nvGraphicFramePr>
          <p:cNvPr id="41" name="Table 3">
            <a:extLst>
              <a:ext uri="{FF2B5EF4-FFF2-40B4-BE49-F238E27FC236}">
                <a16:creationId xmlns:a16="http://schemas.microsoft.com/office/drawing/2014/main" id="{8514EACF-6522-4395-8050-155C5FA3A28B}"/>
              </a:ext>
            </a:extLst>
          </p:cNvPr>
          <p:cNvGraphicFramePr>
            <a:graphicFrameLocks noGrp="1"/>
          </p:cNvGraphicFramePr>
          <p:nvPr/>
        </p:nvGraphicFramePr>
        <p:xfrm>
          <a:off x="3886200" y="3313274"/>
          <a:ext cx="8128000" cy="396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12800">
                  <a:extLst>
                    <a:ext uri="{9D8B030D-6E8A-4147-A177-3AD203B41FA5}">
                      <a16:colId xmlns:a16="http://schemas.microsoft.com/office/drawing/2014/main" val="540787880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4186257948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946077184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66800893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23279706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19553245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698336047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3446187839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522158961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46832089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아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야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어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여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오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요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우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유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으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이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9597749"/>
                  </a:ext>
                </a:extLst>
              </a:tr>
            </a:tbl>
          </a:graphicData>
        </a:graphic>
      </p:graphicFrame>
      <p:graphicFrame>
        <p:nvGraphicFramePr>
          <p:cNvPr id="42" name="Table 3">
            <a:extLst>
              <a:ext uri="{FF2B5EF4-FFF2-40B4-BE49-F238E27FC236}">
                <a16:creationId xmlns:a16="http://schemas.microsoft.com/office/drawing/2014/main" id="{6DB09501-0A9F-4EF4-A8E2-72D23E4E0A24}"/>
              </a:ext>
            </a:extLst>
          </p:cNvPr>
          <p:cNvGraphicFramePr>
            <a:graphicFrameLocks noGrp="1"/>
          </p:cNvGraphicFramePr>
          <p:nvPr/>
        </p:nvGraphicFramePr>
        <p:xfrm>
          <a:off x="3886200" y="3711662"/>
          <a:ext cx="8128000" cy="396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12800">
                  <a:extLst>
                    <a:ext uri="{9D8B030D-6E8A-4147-A177-3AD203B41FA5}">
                      <a16:colId xmlns:a16="http://schemas.microsoft.com/office/drawing/2014/main" val="540787880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4186257948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946077184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66800893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23279706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19553245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698336047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3446187839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522158961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46832089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자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쟈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저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져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조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죠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주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쥬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즈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지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9597749"/>
                  </a:ext>
                </a:extLst>
              </a:tr>
            </a:tbl>
          </a:graphicData>
        </a:graphic>
      </p:graphicFrame>
      <p:graphicFrame>
        <p:nvGraphicFramePr>
          <p:cNvPr id="43" name="Table 3">
            <a:extLst>
              <a:ext uri="{FF2B5EF4-FFF2-40B4-BE49-F238E27FC236}">
                <a16:creationId xmlns:a16="http://schemas.microsoft.com/office/drawing/2014/main" id="{C2CC9508-F3D8-476E-8728-285EADFC2A7A}"/>
              </a:ext>
            </a:extLst>
          </p:cNvPr>
          <p:cNvGraphicFramePr>
            <a:graphicFrameLocks noGrp="1"/>
          </p:cNvGraphicFramePr>
          <p:nvPr/>
        </p:nvGraphicFramePr>
        <p:xfrm>
          <a:off x="3886200" y="4110050"/>
          <a:ext cx="8128000" cy="396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12800">
                  <a:extLst>
                    <a:ext uri="{9D8B030D-6E8A-4147-A177-3AD203B41FA5}">
                      <a16:colId xmlns:a16="http://schemas.microsoft.com/office/drawing/2014/main" val="540787880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4186257948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946077184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66800893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23279706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19553245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698336047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3446187839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522158961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46832089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차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챠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처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쳐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초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쵸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추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츄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츠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치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9597749"/>
                  </a:ext>
                </a:extLst>
              </a:tr>
            </a:tbl>
          </a:graphicData>
        </a:graphic>
      </p:graphicFrame>
      <p:graphicFrame>
        <p:nvGraphicFramePr>
          <p:cNvPr id="44" name="Table 3">
            <a:extLst>
              <a:ext uri="{FF2B5EF4-FFF2-40B4-BE49-F238E27FC236}">
                <a16:creationId xmlns:a16="http://schemas.microsoft.com/office/drawing/2014/main" id="{F5B3ED60-6DAD-4C60-BCED-D336675C8212}"/>
              </a:ext>
            </a:extLst>
          </p:cNvPr>
          <p:cNvGraphicFramePr>
            <a:graphicFrameLocks noGrp="1"/>
          </p:cNvGraphicFramePr>
          <p:nvPr/>
        </p:nvGraphicFramePr>
        <p:xfrm>
          <a:off x="3886200" y="4502752"/>
          <a:ext cx="8128000" cy="396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12800">
                  <a:extLst>
                    <a:ext uri="{9D8B030D-6E8A-4147-A177-3AD203B41FA5}">
                      <a16:colId xmlns:a16="http://schemas.microsoft.com/office/drawing/2014/main" val="540787880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4186257948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946077184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66800893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23279706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19553245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698336047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3446187839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522158961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46832089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카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캬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커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켜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코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쿄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쿠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큐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크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키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9597749"/>
                  </a:ext>
                </a:extLst>
              </a:tr>
            </a:tbl>
          </a:graphicData>
        </a:graphic>
      </p:graphicFrame>
      <p:graphicFrame>
        <p:nvGraphicFramePr>
          <p:cNvPr id="45" name="Table 3">
            <a:extLst>
              <a:ext uri="{FF2B5EF4-FFF2-40B4-BE49-F238E27FC236}">
                <a16:creationId xmlns:a16="http://schemas.microsoft.com/office/drawing/2014/main" id="{14BC8F5A-C0BA-49EE-8EAC-0CC689C68119}"/>
              </a:ext>
            </a:extLst>
          </p:cNvPr>
          <p:cNvGraphicFramePr>
            <a:graphicFrameLocks noGrp="1"/>
          </p:cNvGraphicFramePr>
          <p:nvPr/>
        </p:nvGraphicFramePr>
        <p:xfrm>
          <a:off x="3884212" y="4898992"/>
          <a:ext cx="8128000" cy="396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12800">
                  <a:extLst>
                    <a:ext uri="{9D8B030D-6E8A-4147-A177-3AD203B41FA5}">
                      <a16:colId xmlns:a16="http://schemas.microsoft.com/office/drawing/2014/main" val="540787880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4186257948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946077184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66800893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23279706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19553245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698336047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3446187839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522158961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46832089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타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탸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터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텨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토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툐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투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튜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트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티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9597749"/>
                  </a:ext>
                </a:extLst>
              </a:tr>
            </a:tbl>
          </a:graphicData>
        </a:graphic>
      </p:graphicFrame>
      <p:graphicFrame>
        <p:nvGraphicFramePr>
          <p:cNvPr id="46" name="Table 3">
            <a:extLst>
              <a:ext uri="{FF2B5EF4-FFF2-40B4-BE49-F238E27FC236}">
                <a16:creationId xmlns:a16="http://schemas.microsoft.com/office/drawing/2014/main" id="{761E3BB2-3B9A-44E2-9589-E33974ABC300}"/>
              </a:ext>
            </a:extLst>
          </p:cNvPr>
          <p:cNvGraphicFramePr>
            <a:graphicFrameLocks noGrp="1"/>
          </p:cNvGraphicFramePr>
          <p:nvPr/>
        </p:nvGraphicFramePr>
        <p:xfrm>
          <a:off x="3882224" y="5297167"/>
          <a:ext cx="8128000" cy="396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12800">
                  <a:extLst>
                    <a:ext uri="{9D8B030D-6E8A-4147-A177-3AD203B41FA5}">
                      <a16:colId xmlns:a16="http://schemas.microsoft.com/office/drawing/2014/main" val="540787880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4186257948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946077184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66800893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23279706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19553245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698336047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3446187839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522158961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46832089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파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퍄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퍼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펴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포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표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푸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퓨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프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피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9597749"/>
                  </a:ext>
                </a:extLst>
              </a:tr>
            </a:tbl>
          </a:graphicData>
        </a:graphic>
      </p:graphicFrame>
      <p:graphicFrame>
        <p:nvGraphicFramePr>
          <p:cNvPr id="47" name="Table 3">
            <a:extLst>
              <a:ext uri="{FF2B5EF4-FFF2-40B4-BE49-F238E27FC236}">
                <a16:creationId xmlns:a16="http://schemas.microsoft.com/office/drawing/2014/main" id="{D552F4D5-ED1E-4160-8EB1-CC97124A436C}"/>
              </a:ext>
            </a:extLst>
          </p:cNvPr>
          <p:cNvGraphicFramePr>
            <a:graphicFrameLocks noGrp="1"/>
          </p:cNvGraphicFramePr>
          <p:nvPr/>
        </p:nvGraphicFramePr>
        <p:xfrm>
          <a:off x="3882224" y="5682972"/>
          <a:ext cx="8128000" cy="396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12800">
                  <a:extLst>
                    <a:ext uri="{9D8B030D-6E8A-4147-A177-3AD203B41FA5}">
                      <a16:colId xmlns:a16="http://schemas.microsoft.com/office/drawing/2014/main" val="540787880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4186257948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946077184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66800893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23279706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19553245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698336047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3446187839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522158961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46832089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하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햐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허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혀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호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효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후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휴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흐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히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9597749"/>
                  </a:ext>
                </a:extLst>
              </a:tr>
            </a:tbl>
          </a:graphicData>
        </a:graphic>
      </p:graphicFrame>
      <p:sp>
        <p:nvSpPr>
          <p:cNvPr id="59" name="TextBox 58">
            <a:extLst>
              <a:ext uri="{FF2B5EF4-FFF2-40B4-BE49-F238E27FC236}">
                <a16:creationId xmlns:a16="http://schemas.microsoft.com/office/drawing/2014/main" id="{4A5ED7E8-69FD-4741-ADF0-69001DD8A4D6}"/>
              </a:ext>
            </a:extLst>
          </p:cNvPr>
          <p:cNvSpPr txBox="1"/>
          <p:nvPr/>
        </p:nvSpPr>
        <p:spPr>
          <a:xfrm>
            <a:off x="2701341" y="520803"/>
            <a:ext cx="12572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/>
              <a:t>ㄱ</a:t>
            </a:r>
            <a:r>
              <a:rPr lang="en-US" altLang="ko-KR" sz="2000" dirty="0"/>
              <a:t>(</a:t>
            </a:r>
            <a:r>
              <a:rPr lang="en-US" altLang="ko-KR" sz="2000" dirty="0" err="1"/>
              <a:t>g,k</a:t>
            </a:r>
            <a:r>
              <a:rPr lang="en-US" altLang="ko-KR" sz="2000" dirty="0"/>
              <a:t>)</a:t>
            </a: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320D9E1D-B4A5-4171-A356-21C93952A860}"/>
              </a:ext>
            </a:extLst>
          </p:cNvPr>
          <p:cNvSpPr txBox="1"/>
          <p:nvPr/>
        </p:nvSpPr>
        <p:spPr>
          <a:xfrm>
            <a:off x="2698559" y="925737"/>
            <a:ext cx="75373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000" b="1" dirty="0"/>
              <a:t>ㄴ</a:t>
            </a:r>
            <a:r>
              <a:rPr lang="en-US" altLang="ko-KR" sz="2000" dirty="0"/>
              <a:t>(n)</a:t>
            </a:r>
            <a:endParaRPr lang="en-US" sz="2000" dirty="0"/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A99264D3-78C0-4561-AF58-17E512AF3E75}"/>
              </a:ext>
            </a:extLst>
          </p:cNvPr>
          <p:cNvSpPr txBox="1"/>
          <p:nvPr/>
        </p:nvSpPr>
        <p:spPr>
          <a:xfrm>
            <a:off x="2698560" y="1326336"/>
            <a:ext cx="11298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/>
              <a:t>ㄷ</a:t>
            </a:r>
            <a:r>
              <a:rPr lang="en-US" altLang="ko-KR" sz="2000" dirty="0"/>
              <a:t>(</a:t>
            </a:r>
            <a:r>
              <a:rPr lang="en-US" altLang="ko-KR" sz="2000" dirty="0" err="1"/>
              <a:t>d,t</a:t>
            </a:r>
            <a:r>
              <a:rPr lang="en-US" altLang="ko-KR" sz="2000" dirty="0"/>
              <a:t>)</a:t>
            </a:r>
            <a:endParaRPr lang="en-US" sz="2000" dirty="0"/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9472BF50-2AC1-45B2-B722-E02DEB490CFD}"/>
              </a:ext>
            </a:extLst>
          </p:cNvPr>
          <p:cNvSpPr txBox="1"/>
          <p:nvPr/>
        </p:nvSpPr>
        <p:spPr>
          <a:xfrm>
            <a:off x="2698560" y="1719128"/>
            <a:ext cx="11180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/>
              <a:t>ㄹ</a:t>
            </a:r>
            <a:r>
              <a:rPr lang="en-US" altLang="ko-KR" sz="2000" dirty="0"/>
              <a:t>(</a:t>
            </a:r>
            <a:r>
              <a:rPr lang="en-US" altLang="ko-KR" sz="2000" dirty="0" err="1"/>
              <a:t>r,l</a:t>
            </a:r>
            <a:r>
              <a:rPr lang="en-US" altLang="ko-KR" sz="2000" dirty="0"/>
              <a:t>)</a:t>
            </a:r>
            <a:endParaRPr lang="en-US" sz="2000" dirty="0"/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CFAB6DB0-4D3E-47B8-8AFD-12FF5A1EC005}"/>
              </a:ext>
            </a:extLst>
          </p:cNvPr>
          <p:cNvSpPr txBox="1"/>
          <p:nvPr/>
        </p:nvSpPr>
        <p:spPr>
          <a:xfrm>
            <a:off x="2701342" y="5703676"/>
            <a:ext cx="111523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/>
              <a:t>ㅎ</a:t>
            </a:r>
            <a:r>
              <a:rPr lang="en-US" altLang="ko-KR" sz="2000" dirty="0"/>
              <a:t>(h)</a:t>
            </a:r>
            <a:endParaRPr lang="en-US" sz="2000" dirty="0"/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75B6878E-90B1-4986-B8EC-05F280C3950E}"/>
              </a:ext>
            </a:extLst>
          </p:cNvPr>
          <p:cNvSpPr txBox="1"/>
          <p:nvPr/>
        </p:nvSpPr>
        <p:spPr>
          <a:xfrm>
            <a:off x="2696571" y="5295232"/>
            <a:ext cx="112000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/>
              <a:t>ㅍ</a:t>
            </a:r>
            <a:r>
              <a:rPr lang="en-US" altLang="ko-KR" sz="2000" dirty="0"/>
              <a:t>(p)</a:t>
            </a:r>
            <a:endParaRPr lang="en-US" sz="2000" dirty="0"/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7CFFF7CC-B944-4569-8873-A0D5F936BF29}"/>
              </a:ext>
            </a:extLst>
          </p:cNvPr>
          <p:cNvSpPr txBox="1"/>
          <p:nvPr/>
        </p:nvSpPr>
        <p:spPr>
          <a:xfrm>
            <a:off x="2701342" y="4902899"/>
            <a:ext cx="111523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/>
              <a:t>ㅌ</a:t>
            </a:r>
            <a:r>
              <a:rPr lang="en-US" altLang="ko-KR" sz="2000" dirty="0"/>
              <a:t>(t)</a:t>
            </a:r>
            <a:endParaRPr lang="en-US" sz="2000" dirty="0"/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69D13CDB-0454-4388-8DB6-9260B21E7828}"/>
              </a:ext>
            </a:extLst>
          </p:cNvPr>
          <p:cNvSpPr txBox="1"/>
          <p:nvPr/>
        </p:nvSpPr>
        <p:spPr>
          <a:xfrm>
            <a:off x="2696572" y="4505716"/>
            <a:ext cx="112000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/>
              <a:t>ㅋ</a:t>
            </a:r>
            <a:r>
              <a:rPr lang="en-US" altLang="ko-KR" sz="2000" dirty="0"/>
              <a:t>(k)</a:t>
            </a:r>
            <a:endParaRPr lang="en-US" sz="2000" dirty="0"/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586139EB-2A3A-4E7E-AD28-5702475CA6EA}"/>
              </a:ext>
            </a:extLst>
          </p:cNvPr>
          <p:cNvSpPr txBox="1"/>
          <p:nvPr/>
        </p:nvSpPr>
        <p:spPr>
          <a:xfrm>
            <a:off x="2698560" y="4122470"/>
            <a:ext cx="11180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 err="1"/>
              <a:t>ㅊ</a:t>
            </a:r>
            <a:r>
              <a:rPr lang="en-US" altLang="ko-KR" sz="2000" dirty="0"/>
              <a:t>(k)</a:t>
            </a:r>
            <a:endParaRPr lang="en-US" sz="2000" dirty="0"/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9E92910A-A07C-4A57-AD1B-8CA1A79FC9EF}"/>
              </a:ext>
            </a:extLst>
          </p:cNvPr>
          <p:cNvSpPr txBox="1"/>
          <p:nvPr/>
        </p:nvSpPr>
        <p:spPr>
          <a:xfrm>
            <a:off x="2698560" y="3704939"/>
            <a:ext cx="11180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/>
              <a:t>ㅈ</a:t>
            </a:r>
            <a:r>
              <a:rPr lang="en-US" altLang="ko-KR" sz="2000" dirty="0"/>
              <a:t>(j)</a:t>
            </a:r>
            <a:endParaRPr lang="en-US" sz="2000" dirty="0"/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AE7D5DF7-A790-4E08-AD63-CE435FFA2A3F}"/>
              </a:ext>
            </a:extLst>
          </p:cNvPr>
          <p:cNvSpPr txBox="1"/>
          <p:nvPr/>
        </p:nvSpPr>
        <p:spPr>
          <a:xfrm>
            <a:off x="2698560" y="3293014"/>
            <a:ext cx="11180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/>
              <a:t>ㅇ</a:t>
            </a:r>
            <a:r>
              <a:rPr lang="en-US" altLang="ko-KR" sz="2000" dirty="0"/>
              <a:t>(ng)</a:t>
            </a:r>
            <a:endParaRPr lang="en-US" sz="2000" dirty="0"/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214C3398-4486-4EF7-9E9D-05922EA489ED}"/>
              </a:ext>
            </a:extLst>
          </p:cNvPr>
          <p:cNvSpPr txBox="1"/>
          <p:nvPr/>
        </p:nvSpPr>
        <p:spPr>
          <a:xfrm>
            <a:off x="2696156" y="2903125"/>
            <a:ext cx="11180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/>
              <a:t>ㅅ</a:t>
            </a:r>
            <a:r>
              <a:rPr lang="en-US" altLang="ko-KR" sz="2000" dirty="0"/>
              <a:t>(s)</a:t>
            </a:r>
            <a:endParaRPr lang="en-US" sz="2000" dirty="0"/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B06873A6-D369-4A4F-9227-98EBE9E01A8A}"/>
              </a:ext>
            </a:extLst>
          </p:cNvPr>
          <p:cNvSpPr txBox="1"/>
          <p:nvPr/>
        </p:nvSpPr>
        <p:spPr>
          <a:xfrm>
            <a:off x="2698560" y="2534173"/>
            <a:ext cx="125729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/>
              <a:t>ㅂ</a:t>
            </a:r>
            <a:r>
              <a:rPr lang="en-US" altLang="ko-KR" sz="2000" dirty="0"/>
              <a:t>(</a:t>
            </a:r>
            <a:r>
              <a:rPr lang="en-US" altLang="ko-KR" sz="2000" dirty="0" err="1"/>
              <a:t>b,p</a:t>
            </a:r>
            <a:r>
              <a:rPr lang="en-US" altLang="ko-KR" sz="2000" dirty="0"/>
              <a:t>)</a:t>
            </a:r>
            <a:endParaRPr lang="en-US" sz="2000" dirty="0"/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41E89F9C-2579-4BDC-B176-15B18E1A06BD}"/>
              </a:ext>
            </a:extLst>
          </p:cNvPr>
          <p:cNvSpPr txBox="1"/>
          <p:nvPr/>
        </p:nvSpPr>
        <p:spPr>
          <a:xfrm>
            <a:off x="2698560" y="2110102"/>
            <a:ext cx="11180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/>
              <a:t>ㅁ</a:t>
            </a:r>
            <a:r>
              <a:rPr lang="en-US" altLang="ko-KR" sz="2000" dirty="0"/>
              <a:t>(m)</a:t>
            </a:r>
            <a:endParaRPr lang="en-US" sz="2000" dirty="0"/>
          </a:p>
        </p:txBody>
      </p:sp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id="{DB560A17-F8CC-479D-B025-B1CE1D118E10}"/>
              </a:ext>
            </a:extLst>
          </p:cNvPr>
          <p:cNvCxnSpPr>
            <a:cxnSpLocks/>
          </p:cNvCxnSpPr>
          <p:nvPr/>
        </p:nvCxnSpPr>
        <p:spPr>
          <a:xfrm flipV="1">
            <a:off x="2724115" y="913255"/>
            <a:ext cx="1132224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Straight Connector 73">
            <a:extLst>
              <a:ext uri="{FF2B5EF4-FFF2-40B4-BE49-F238E27FC236}">
                <a16:creationId xmlns:a16="http://schemas.microsoft.com/office/drawing/2014/main" id="{28E7E974-220F-4B80-A5B0-2A7F60210768}"/>
              </a:ext>
            </a:extLst>
          </p:cNvPr>
          <p:cNvCxnSpPr>
            <a:cxnSpLocks/>
          </p:cNvCxnSpPr>
          <p:nvPr/>
        </p:nvCxnSpPr>
        <p:spPr>
          <a:xfrm flipV="1">
            <a:off x="2724115" y="1310318"/>
            <a:ext cx="1132224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Straight Connector 74">
            <a:extLst>
              <a:ext uri="{FF2B5EF4-FFF2-40B4-BE49-F238E27FC236}">
                <a16:creationId xmlns:a16="http://schemas.microsoft.com/office/drawing/2014/main" id="{E927D8F6-E4B8-45F0-A0FF-9FA3FACC18B4}"/>
              </a:ext>
            </a:extLst>
          </p:cNvPr>
          <p:cNvCxnSpPr>
            <a:cxnSpLocks/>
          </p:cNvCxnSpPr>
          <p:nvPr/>
        </p:nvCxnSpPr>
        <p:spPr>
          <a:xfrm flipV="1">
            <a:off x="2720571" y="1703806"/>
            <a:ext cx="1132224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Straight Connector 75">
            <a:extLst>
              <a:ext uri="{FF2B5EF4-FFF2-40B4-BE49-F238E27FC236}">
                <a16:creationId xmlns:a16="http://schemas.microsoft.com/office/drawing/2014/main" id="{947B45D8-EA63-43A4-A193-7DE5D590F8B8}"/>
              </a:ext>
            </a:extLst>
          </p:cNvPr>
          <p:cNvCxnSpPr>
            <a:cxnSpLocks/>
          </p:cNvCxnSpPr>
          <p:nvPr/>
        </p:nvCxnSpPr>
        <p:spPr>
          <a:xfrm flipV="1">
            <a:off x="2720571" y="2098321"/>
            <a:ext cx="1132224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Straight Connector 76">
            <a:extLst>
              <a:ext uri="{FF2B5EF4-FFF2-40B4-BE49-F238E27FC236}">
                <a16:creationId xmlns:a16="http://schemas.microsoft.com/office/drawing/2014/main" id="{3D6FB6EC-BA0C-4816-BDC1-CFBD0CE22E59}"/>
              </a:ext>
            </a:extLst>
          </p:cNvPr>
          <p:cNvCxnSpPr>
            <a:cxnSpLocks/>
          </p:cNvCxnSpPr>
          <p:nvPr/>
        </p:nvCxnSpPr>
        <p:spPr>
          <a:xfrm flipV="1">
            <a:off x="2720571" y="2510675"/>
            <a:ext cx="1132224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Straight Connector 77">
            <a:extLst>
              <a:ext uri="{FF2B5EF4-FFF2-40B4-BE49-F238E27FC236}">
                <a16:creationId xmlns:a16="http://schemas.microsoft.com/office/drawing/2014/main" id="{6AF2D3A9-C268-4812-BE3F-545C8E851DCA}"/>
              </a:ext>
            </a:extLst>
          </p:cNvPr>
          <p:cNvCxnSpPr>
            <a:cxnSpLocks/>
          </p:cNvCxnSpPr>
          <p:nvPr/>
        </p:nvCxnSpPr>
        <p:spPr>
          <a:xfrm flipV="1">
            <a:off x="2720571" y="2912638"/>
            <a:ext cx="1132224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Straight Connector 78">
            <a:extLst>
              <a:ext uri="{FF2B5EF4-FFF2-40B4-BE49-F238E27FC236}">
                <a16:creationId xmlns:a16="http://schemas.microsoft.com/office/drawing/2014/main" id="{C4F8F1AB-475E-4968-BDB5-EF6DB19ADB07}"/>
              </a:ext>
            </a:extLst>
          </p:cNvPr>
          <p:cNvCxnSpPr>
            <a:cxnSpLocks/>
          </p:cNvCxnSpPr>
          <p:nvPr/>
        </p:nvCxnSpPr>
        <p:spPr>
          <a:xfrm flipV="1">
            <a:off x="2720571" y="3306060"/>
            <a:ext cx="1132224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Straight Connector 79">
            <a:extLst>
              <a:ext uri="{FF2B5EF4-FFF2-40B4-BE49-F238E27FC236}">
                <a16:creationId xmlns:a16="http://schemas.microsoft.com/office/drawing/2014/main" id="{4459E566-DB01-44AF-ABDF-50C5066F6FC0}"/>
              </a:ext>
            </a:extLst>
          </p:cNvPr>
          <p:cNvCxnSpPr>
            <a:cxnSpLocks/>
          </p:cNvCxnSpPr>
          <p:nvPr/>
        </p:nvCxnSpPr>
        <p:spPr>
          <a:xfrm flipV="1">
            <a:off x="2720571" y="3699031"/>
            <a:ext cx="1132224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Straight Connector 80">
            <a:extLst>
              <a:ext uri="{FF2B5EF4-FFF2-40B4-BE49-F238E27FC236}">
                <a16:creationId xmlns:a16="http://schemas.microsoft.com/office/drawing/2014/main" id="{89F01295-BAB9-47B5-BD27-DC54A2A5A279}"/>
              </a:ext>
            </a:extLst>
          </p:cNvPr>
          <p:cNvCxnSpPr>
            <a:cxnSpLocks/>
          </p:cNvCxnSpPr>
          <p:nvPr/>
        </p:nvCxnSpPr>
        <p:spPr>
          <a:xfrm flipV="1">
            <a:off x="2720571" y="4100931"/>
            <a:ext cx="1132224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Straight Connector 81">
            <a:extLst>
              <a:ext uri="{FF2B5EF4-FFF2-40B4-BE49-F238E27FC236}">
                <a16:creationId xmlns:a16="http://schemas.microsoft.com/office/drawing/2014/main" id="{6714C416-6EB8-499B-BC85-C3EEA1E395F9}"/>
              </a:ext>
            </a:extLst>
          </p:cNvPr>
          <p:cNvCxnSpPr>
            <a:cxnSpLocks/>
          </p:cNvCxnSpPr>
          <p:nvPr/>
        </p:nvCxnSpPr>
        <p:spPr>
          <a:xfrm flipV="1">
            <a:off x="2720571" y="4502740"/>
            <a:ext cx="1132224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Straight Connector 82">
            <a:extLst>
              <a:ext uri="{FF2B5EF4-FFF2-40B4-BE49-F238E27FC236}">
                <a16:creationId xmlns:a16="http://schemas.microsoft.com/office/drawing/2014/main" id="{E196D4A8-B2FB-4E2E-A06B-31DB57B96EE5}"/>
              </a:ext>
            </a:extLst>
          </p:cNvPr>
          <p:cNvCxnSpPr>
            <a:cxnSpLocks/>
          </p:cNvCxnSpPr>
          <p:nvPr/>
        </p:nvCxnSpPr>
        <p:spPr>
          <a:xfrm flipV="1">
            <a:off x="2720571" y="4885986"/>
            <a:ext cx="1132224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Straight Connector 83">
            <a:extLst>
              <a:ext uri="{FF2B5EF4-FFF2-40B4-BE49-F238E27FC236}">
                <a16:creationId xmlns:a16="http://schemas.microsoft.com/office/drawing/2014/main" id="{FC0EC927-638A-4A45-A8BE-36CEC902E213}"/>
              </a:ext>
            </a:extLst>
          </p:cNvPr>
          <p:cNvCxnSpPr>
            <a:cxnSpLocks/>
          </p:cNvCxnSpPr>
          <p:nvPr/>
        </p:nvCxnSpPr>
        <p:spPr>
          <a:xfrm flipV="1">
            <a:off x="2720571" y="5285447"/>
            <a:ext cx="1132224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Straight Connector 84">
            <a:extLst>
              <a:ext uri="{FF2B5EF4-FFF2-40B4-BE49-F238E27FC236}">
                <a16:creationId xmlns:a16="http://schemas.microsoft.com/office/drawing/2014/main" id="{E20E40B1-7956-4581-8D1F-831FFE7D775C}"/>
              </a:ext>
            </a:extLst>
          </p:cNvPr>
          <p:cNvCxnSpPr>
            <a:cxnSpLocks/>
          </p:cNvCxnSpPr>
          <p:nvPr/>
        </p:nvCxnSpPr>
        <p:spPr>
          <a:xfrm flipV="1">
            <a:off x="2720571" y="5679498"/>
            <a:ext cx="1132224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Straight Connector 85">
            <a:extLst>
              <a:ext uri="{FF2B5EF4-FFF2-40B4-BE49-F238E27FC236}">
                <a16:creationId xmlns:a16="http://schemas.microsoft.com/office/drawing/2014/main" id="{68B1683C-82F6-40D7-8C68-DD4080D41B44}"/>
              </a:ext>
            </a:extLst>
          </p:cNvPr>
          <p:cNvCxnSpPr>
            <a:cxnSpLocks/>
          </p:cNvCxnSpPr>
          <p:nvPr/>
        </p:nvCxnSpPr>
        <p:spPr>
          <a:xfrm flipV="1">
            <a:off x="2750000" y="6080298"/>
            <a:ext cx="1132224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TextBox 47">
            <a:extLst>
              <a:ext uri="{FF2B5EF4-FFF2-40B4-BE49-F238E27FC236}">
                <a16:creationId xmlns:a16="http://schemas.microsoft.com/office/drawing/2014/main" id="{3A708579-CC61-493E-9E00-7B23DC3E6E5C}"/>
              </a:ext>
            </a:extLst>
          </p:cNvPr>
          <p:cNvSpPr txBox="1"/>
          <p:nvPr/>
        </p:nvSpPr>
        <p:spPr>
          <a:xfrm>
            <a:off x="0" y="2275"/>
            <a:ext cx="3886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복습</a:t>
            </a:r>
            <a:r>
              <a:rPr lang="en-US" altLang="ko-KR" dirty="0"/>
              <a:t>: </a:t>
            </a:r>
            <a:r>
              <a:rPr lang="ko-KR" altLang="en-US" dirty="0"/>
              <a:t>자음모음 조합표</a:t>
            </a:r>
            <a:endParaRPr lang="en-US" dirty="0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B6C0735A-1441-4254-952F-B513D69887BB}"/>
              </a:ext>
            </a:extLst>
          </p:cNvPr>
          <p:cNvGrpSpPr/>
          <p:nvPr/>
        </p:nvGrpSpPr>
        <p:grpSpPr>
          <a:xfrm>
            <a:off x="26943" y="3503463"/>
            <a:ext cx="12102299" cy="1209675"/>
            <a:chOff x="26943" y="3503463"/>
            <a:chExt cx="12102299" cy="1209675"/>
          </a:xfrm>
        </p:grpSpPr>
        <p:pic>
          <p:nvPicPr>
            <p:cNvPr id="50" name="Picture 49">
              <a:extLst>
                <a:ext uri="{FF2B5EF4-FFF2-40B4-BE49-F238E27FC236}">
                  <a16:creationId xmlns:a16="http://schemas.microsoft.com/office/drawing/2014/main" id="{E7B69AE4-6DE1-4F5C-A909-CBD5CCC29DB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6943" y="3503463"/>
              <a:ext cx="12102299" cy="1209675"/>
            </a:xfrm>
            <a:prstGeom prst="rect">
              <a:avLst/>
            </a:prstGeom>
            <a:ln w="57150">
              <a:solidFill>
                <a:srgbClr val="FFFF00"/>
              </a:solidFill>
            </a:ln>
          </p:spPr>
        </p:pic>
        <p:pic>
          <p:nvPicPr>
            <p:cNvPr id="53" name="Picture 52">
              <a:extLst>
                <a:ext uri="{FF2B5EF4-FFF2-40B4-BE49-F238E27FC236}">
                  <a16:creationId xmlns:a16="http://schemas.microsoft.com/office/drawing/2014/main" id="{B3DEF719-65B2-4DF7-BAC4-5F20D5E6178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992449" y="3575320"/>
              <a:ext cx="760988" cy="40163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65543443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모서리가 둥근 직사각형 2">
            <a:extLst>
              <a:ext uri="{FF2B5EF4-FFF2-40B4-BE49-F238E27FC236}">
                <a16:creationId xmlns:a16="http://schemas.microsoft.com/office/drawing/2014/main" id="{3ED62E2B-922B-412D-A781-BFAE7F43C088}"/>
              </a:ext>
            </a:extLst>
          </p:cNvPr>
          <p:cNvSpPr/>
          <p:nvPr/>
        </p:nvSpPr>
        <p:spPr>
          <a:xfrm>
            <a:off x="2937933" y="3805990"/>
            <a:ext cx="2286000" cy="2133600"/>
          </a:xfrm>
          <a:prstGeom prst="roundRect">
            <a:avLst>
              <a:gd name="adj" fmla="val 16667"/>
            </a:avLst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10000" dirty="0">
                <a:latin typeface="+mn-ea"/>
              </a:rPr>
              <a:t>카</a:t>
            </a:r>
          </a:p>
        </p:txBody>
      </p:sp>
      <p:sp>
        <p:nvSpPr>
          <p:cNvPr id="6" name="모서리가 둥근 직사각형 3">
            <a:extLst>
              <a:ext uri="{FF2B5EF4-FFF2-40B4-BE49-F238E27FC236}">
                <a16:creationId xmlns:a16="http://schemas.microsoft.com/office/drawing/2014/main" id="{344FCC40-330E-4636-AA8B-CC621A7BCA8A}"/>
              </a:ext>
            </a:extLst>
          </p:cNvPr>
          <p:cNvSpPr/>
          <p:nvPr/>
        </p:nvSpPr>
        <p:spPr>
          <a:xfrm>
            <a:off x="6968067" y="3805990"/>
            <a:ext cx="2286000" cy="2133600"/>
          </a:xfrm>
          <a:prstGeom prst="roundRect">
            <a:avLst>
              <a:gd name="adj" fmla="val 16667"/>
            </a:avLst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9600" dirty="0">
                <a:latin typeface="+mn-ea"/>
              </a:rPr>
              <a:t>드</a:t>
            </a:r>
          </a:p>
        </p:txBody>
      </p:sp>
      <p:sp>
        <p:nvSpPr>
          <p:cNvPr id="7" name="Google Shape;182;p29">
            <a:extLst>
              <a:ext uri="{FF2B5EF4-FFF2-40B4-BE49-F238E27FC236}">
                <a16:creationId xmlns:a16="http://schemas.microsoft.com/office/drawing/2014/main" id="{56B3D722-3471-40F7-96D4-0504DF87BDE5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</a:t>
            </a:r>
            <a:r>
              <a:rPr kumimoji="0" lang="en-US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k</a:t>
            </a: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4" name="Picture 3" descr="A close up of a sign&#10;&#10;Description automatically generated">
            <a:extLst>
              <a:ext uri="{FF2B5EF4-FFF2-40B4-BE49-F238E27FC236}">
                <a16:creationId xmlns:a16="http://schemas.microsoft.com/office/drawing/2014/main" id="{AC16F94B-78F7-4CF6-94FA-8F38246318D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6303" y="436214"/>
            <a:ext cx="3299393" cy="2483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428682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/>
            </a:gs>
            <a:gs pos="79000">
              <a:srgbClr val="7CAFDE"/>
            </a:gs>
            <a:gs pos="67000">
              <a:schemeClr val="accent5">
                <a:lumMod val="60000"/>
                <a:lumOff val="40000"/>
              </a:schemeClr>
            </a:gs>
            <a:gs pos="100000">
              <a:schemeClr val="accent5">
                <a:lumMod val="105000"/>
                <a:satMod val="109000"/>
                <a:tint val="81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E163D7E2-4665-4010-B366-62075CEAF11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86801" y="0"/>
            <a:ext cx="4818397" cy="6186704"/>
          </a:xfrm>
          <a:prstGeom prst="rect">
            <a:avLst/>
          </a:prstGeom>
          <a:ln w="12700">
            <a:solidFill>
              <a:srgbClr val="0070C0"/>
            </a:solidFill>
          </a:ln>
        </p:spPr>
      </p:pic>
      <p:sp>
        <p:nvSpPr>
          <p:cNvPr id="2" name="Google Shape;182;p29">
            <a:extLst>
              <a:ext uri="{FF2B5EF4-FFF2-40B4-BE49-F238E27FC236}">
                <a16:creationId xmlns:a16="http://schemas.microsoft.com/office/drawing/2014/main" id="{B8767268-D5AA-462D-8539-28F2918B1689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</a:t>
            </a:r>
            <a:r>
              <a:rPr kumimoji="0" lang="en-US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k</a:t>
            </a: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4" name="Speech Bubble: Rectangle with Corners Rounded 23">
            <a:extLst>
              <a:ext uri="{FF2B5EF4-FFF2-40B4-BE49-F238E27FC236}">
                <a16:creationId xmlns:a16="http://schemas.microsoft.com/office/drawing/2014/main" id="{3A997DD2-B2C7-4C91-8E6E-F75BF0F9BC9E}"/>
              </a:ext>
            </a:extLst>
          </p:cNvPr>
          <p:cNvSpPr/>
          <p:nvPr/>
        </p:nvSpPr>
        <p:spPr>
          <a:xfrm>
            <a:off x="1901195" y="1911427"/>
            <a:ext cx="1437569" cy="565492"/>
          </a:xfrm>
          <a:prstGeom prst="wedgeRoundRectCallout">
            <a:avLst>
              <a:gd name="adj1" fmla="val 82111"/>
              <a:gd name="adj2" fmla="val -20478"/>
              <a:gd name="adj3" fmla="val 16667"/>
            </a:avLst>
          </a:prstGeom>
          <a:ln w="5715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Break down</a:t>
            </a:r>
          </a:p>
        </p:txBody>
      </p:sp>
      <p:sp>
        <p:nvSpPr>
          <p:cNvPr id="26" name="Speech Bubble: Rectangle with Corners Rounded 25">
            <a:extLst>
              <a:ext uri="{FF2B5EF4-FFF2-40B4-BE49-F238E27FC236}">
                <a16:creationId xmlns:a16="http://schemas.microsoft.com/office/drawing/2014/main" id="{33FF5983-10B7-4773-B63F-CFCA1A2AC7A9}"/>
              </a:ext>
            </a:extLst>
          </p:cNvPr>
          <p:cNvSpPr/>
          <p:nvPr/>
        </p:nvSpPr>
        <p:spPr>
          <a:xfrm>
            <a:off x="1901196" y="3024309"/>
            <a:ext cx="1437569" cy="565492"/>
          </a:xfrm>
          <a:prstGeom prst="wedgeRoundRectCallout">
            <a:avLst>
              <a:gd name="adj1" fmla="val 82111"/>
              <a:gd name="adj2" fmla="val -20478"/>
              <a:gd name="adj3" fmla="val 16667"/>
            </a:avLst>
          </a:prstGeom>
          <a:ln w="571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Put together</a:t>
            </a:r>
          </a:p>
        </p:txBody>
      </p:sp>
      <p:sp>
        <p:nvSpPr>
          <p:cNvPr id="30" name="Speech Bubble: Rectangle with Corners Rounded 29">
            <a:extLst>
              <a:ext uri="{FF2B5EF4-FFF2-40B4-BE49-F238E27FC236}">
                <a16:creationId xmlns:a16="http://schemas.microsoft.com/office/drawing/2014/main" id="{49573B89-939B-44CA-A626-3F39897C9F83}"/>
              </a:ext>
            </a:extLst>
          </p:cNvPr>
          <p:cNvSpPr/>
          <p:nvPr/>
        </p:nvSpPr>
        <p:spPr>
          <a:xfrm>
            <a:off x="303987" y="4691519"/>
            <a:ext cx="2987372" cy="862935"/>
          </a:xfrm>
          <a:prstGeom prst="wedgeRoundRectCallout">
            <a:avLst>
              <a:gd name="adj1" fmla="val 69760"/>
              <a:gd name="adj2" fmla="val -18619"/>
              <a:gd name="adj3" fmla="val 16667"/>
            </a:avLst>
          </a:prstGeom>
          <a:ln w="5715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dirty="0"/>
              <a:t>문장 중에서 아는 글자가 있나요</a:t>
            </a:r>
            <a:r>
              <a:rPr lang="en-US" altLang="ko-KR" dirty="0"/>
              <a:t>?</a:t>
            </a:r>
            <a:endParaRPr lang="en-US" dirty="0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E82D1F29-1FE5-4C5F-81AF-F315DA5F80B5}"/>
              </a:ext>
            </a:extLst>
          </p:cNvPr>
          <p:cNvSpPr/>
          <p:nvPr/>
        </p:nvSpPr>
        <p:spPr>
          <a:xfrm>
            <a:off x="4047898" y="1915638"/>
            <a:ext cx="757989" cy="83881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b="1" dirty="0">
                <a:solidFill>
                  <a:srgbClr val="FF0000"/>
                </a:solidFill>
              </a:rPr>
              <a:t>ㅋ</a:t>
            </a:r>
            <a:endParaRPr lang="en-US" sz="5400" b="1" dirty="0">
              <a:solidFill>
                <a:srgbClr val="FF0000"/>
              </a:solidFill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5677333C-9DCB-4E11-AC8C-36DEB4977080}"/>
              </a:ext>
            </a:extLst>
          </p:cNvPr>
          <p:cNvSpPr/>
          <p:nvPr/>
        </p:nvSpPr>
        <p:spPr>
          <a:xfrm>
            <a:off x="4580451" y="2952356"/>
            <a:ext cx="757989" cy="8542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/>
              <a:t>카</a:t>
            </a:r>
            <a:endParaRPr lang="en-US" sz="5400" dirty="0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F403E604-08FA-491C-9008-A9A1F8F5B6C2}"/>
              </a:ext>
            </a:extLst>
          </p:cNvPr>
          <p:cNvSpPr/>
          <p:nvPr/>
        </p:nvSpPr>
        <p:spPr>
          <a:xfrm>
            <a:off x="5172338" y="1915638"/>
            <a:ext cx="674996" cy="8542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/>
              <a:t>ㅏ</a:t>
            </a:r>
            <a:endParaRPr lang="en-US" sz="5400" dirty="0"/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23017B6A-78DD-4A39-A1DE-D17A522A0E3C}"/>
              </a:ext>
            </a:extLst>
          </p:cNvPr>
          <p:cNvSpPr/>
          <p:nvPr/>
        </p:nvSpPr>
        <p:spPr>
          <a:xfrm>
            <a:off x="6295998" y="1896747"/>
            <a:ext cx="674996" cy="8542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>
                <a:solidFill>
                  <a:schemeClr val="tx1"/>
                </a:solidFill>
              </a:rPr>
              <a:t>ㄷ</a:t>
            </a:r>
            <a:endParaRPr lang="en-US" sz="5400" dirty="0">
              <a:solidFill>
                <a:schemeClr val="tx1"/>
              </a:solidFill>
            </a:endParaRPr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206A618C-4B58-47C7-B3F8-7CD4F83B8D6D}"/>
              </a:ext>
            </a:extLst>
          </p:cNvPr>
          <p:cNvSpPr/>
          <p:nvPr/>
        </p:nvSpPr>
        <p:spPr>
          <a:xfrm>
            <a:off x="7375884" y="1919199"/>
            <a:ext cx="674996" cy="8542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/>
              <a:t>ㅡ</a:t>
            </a:r>
            <a:endParaRPr lang="en-US" sz="5400" dirty="0"/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FD2FE974-C0EF-486C-8FC2-2CA83F4F02E9}"/>
              </a:ext>
            </a:extLst>
          </p:cNvPr>
          <p:cNvSpPr/>
          <p:nvPr/>
        </p:nvSpPr>
        <p:spPr>
          <a:xfrm>
            <a:off x="6786328" y="2952356"/>
            <a:ext cx="757989" cy="8542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/>
              <a:t>드</a:t>
            </a:r>
            <a:endParaRPr lang="en-US" sz="5400" dirty="0"/>
          </a:p>
        </p:txBody>
      </p:sp>
      <p:sp>
        <p:nvSpPr>
          <p:cNvPr id="53" name="Oval 52">
            <a:extLst>
              <a:ext uri="{FF2B5EF4-FFF2-40B4-BE49-F238E27FC236}">
                <a16:creationId xmlns:a16="http://schemas.microsoft.com/office/drawing/2014/main" id="{532002D1-D0B2-4314-90D7-83B07BBD3A12}"/>
              </a:ext>
            </a:extLst>
          </p:cNvPr>
          <p:cNvSpPr/>
          <p:nvPr/>
        </p:nvSpPr>
        <p:spPr>
          <a:xfrm>
            <a:off x="3977462" y="4853835"/>
            <a:ext cx="628437" cy="63295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EDA9361F-0C44-4168-B417-725AEC634A51}"/>
              </a:ext>
            </a:extLst>
          </p:cNvPr>
          <p:cNvSpPr/>
          <p:nvPr/>
        </p:nvSpPr>
        <p:spPr>
          <a:xfrm>
            <a:off x="4582341" y="4853835"/>
            <a:ext cx="628437" cy="63295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D5414F42-2219-46BA-A9C7-2752EC93ACDB}"/>
              </a:ext>
            </a:extLst>
          </p:cNvPr>
          <p:cNvSpPr/>
          <p:nvPr/>
        </p:nvSpPr>
        <p:spPr>
          <a:xfrm>
            <a:off x="5172338" y="4853835"/>
            <a:ext cx="628437" cy="63295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B02F0F99-4796-4D5A-8FBF-F72B0E05375C}"/>
              </a:ext>
            </a:extLst>
          </p:cNvPr>
          <p:cNvSpPr/>
          <p:nvPr/>
        </p:nvSpPr>
        <p:spPr>
          <a:xfrm>
            <a:off x="7531790" y="4853835"/>
            <a:ext cx="628437" cy="63295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C0E6FE2-3CCA-47B9-BFA0-84F31D5F3AB8}"/>
              </a:ext>
            </a:extLst>
          </p:cNvPr>
          <p:cNvSpPr txBox="1"/>
          <p:nvPr/>
        </p:nvSpPr>
        <p:spPr>
          <a:xfrm>
            <a:off x="10185174" y="0"/>
            <a:ext cx="20068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이중모음 </a:t>
            </a:r>
            <a:r>
              <a:rPr lang="en-US" altLang="ko-KR" dirty="0"/>
              <a:t>‘</a:t>
            </a:r>
            <a:r>
              <a:rPr lang="ko-KR" altLang="en-US" dirty="0"/>
              <a:t>ㅖ</a:t>
            </a:r>
            <a:r>
              <a:rPr lang="en-US" altLang="ko-KR" dirty="0"/>
              <a:t>’</a:t>
            </a:r>
            <a:r>
              <a:rPr lang="ko-KR" altLang="en-US" dirty="0"/>
              <a:t> 소개</a:t>
            </a:r>
            <a:endParaRPr lang="en-US" dirty="0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34FEF0FB-98DE-4201-9970-6155AC340755}"/>
              </a:ext>
            </a:extLst>
          </p:cNvPr>
          <p:cNvSpPr/>
          <p:nvPr/>
        </p:nvSpPr>
        <p:spPr>
          <a:xfrm>
            <a:off x="5884059" y="4502752"/>
            <a:ext cx="1302760" cy="1302760"/>
          </a:xfrm>
          <a:prstGeom prst="ellipse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6000" dirty="0">
                <a:solidFill>
                  <a:schemeClr val="bg1"/>
                </a:solidFill>
              </a:rPr>
              <a:t>예</a:t>
            </a:r>
            <a:endParaRPr lang="en-US" sz="6000" dirty="0">
              <a:solidFill>
                <a:schemeClr val="bg1"/>
              </a:solidFill>
            </a:endParaRPr>
          </a:p>
        </p:txBody>
      </p:sp>
      <mc:AlternateContent xmlns:mc="http://schemas.openxmlformats.org/markup-compatibility/2006" xmlns:pslz="http://schemas.microsoft.com/office/powerpoint/2016/slidezoom">
        <mc:Choice Requires="pslz">
          <p:graphicFrame>
            <p:nvGraphicFramePr>
              <p:cNvPr id="6" name="Slide Zoom 5">
                <a:extLst>
                  <a:ext uri="{FF2B5EF4-FFF2-40B4-BE49-F238E27FC236}">
                    <a16:creationId xmlns:a16="http://schemas.microsoft.com/office/drawing/2014/main" id="{E34EA1FC-E518-4AD2-891D-899809929540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1597954285"/>
                  </p:ext>
                </p:extLst>
              </p:nvPr>
            </p:nvGraphicFramePr>
            <p:xfrm>
              <a:off x="8850169" y="4279728"/>
              <a:ext cx="3048000" cy="1714500"/>
            </p:xfrm>
            <a:graphic>
              <a:graphicData uri="http://schemas.microsoft.com/office/powerpoint/2016/slidezoom">
                <pslz:sldZm>
                  <pslz:sldZmObj sldId="906" cId="3349899680">
                    <pslz:zmPr id="{659ED876-0A8D-4138-8490-9BBF9228CE53}" returnToParent="0" transitionDur="1000">
                      <p166:blipFill xmlns:p166="http://schemas.microsoft.com/office/powerpoint/2016/6/main">
                        <a:blip r:embed="rId3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3048000" cy="1714500"/>
                        </a:xfrm>
                        <a:prstGeom prst="rect">
                          <a:avLst/>
                        </a:prstGeom>
                        <a:ln w="3175">
                          <a:solidFill>
                            <a:prstClr val="ltGray"/>
                          </a:solidFill>
                        </a:ln>
                      </p166:spPr>
                    </pslz:zmPr>
                  </pslz:sldZmObj>
                </pslz:sldZm>
              </a:graphicData>
            </a:graphic>
          </p:graphicFrame>
        </mc:Choice>
        <mc:Fallback xmlns="">
          <p:pic>
            <p:nvPicPr>
              <p:cNvPr id="6" name="Slide Zoom 5">
                <a:hlinkClick r:id="rId4" action="ppaction://hlinksldjump"/>
                <a:extLst>
                  <a:ext uri="{FF2B5EF4-FFF2-40B4-BE49-F238E27FC236}">
                    <a16:creationId xmlns:a16="http://schemas.microsoft.com/office/drawing/2014/main" id="{E34EA1FC-E518-4AD2-891D-899809929540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8850169" y="4279728"/>
                <a:ext cx="3048000" cy="1714500"/>
              </a:xfrm>
              <a:prstGeom prst="rect">
                <a:avLst/>
              </a:prstGeom>
              <a:ln w="3175">
                <a:solidFill>
                  <a:prstClr val="ltGray"/>
                </a:solidFill>
              </a:ln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417651956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6" grpId="0" animBg="1"/>
      <p:bldP spid="30" grpId="0" animBg="1"/>
      <p:bldP spid="23" grpId="0"/>
      <p:bldP spid="27" grpId="0"/>
      <p:bldP spid="29" grpId="0"/>
      <p:bldP spid="46" grpId="0"/>
      <p:bldP spid="47" grpId="0"/>
      <p:bldP spid="48" grpId="0"/>
      <p:bldP spid="53" grpId="0" animBg="1"/>
      <p:bldP spid="20" grpId="0" animBg="1"/>
      <p:bldP spid="21" grpId="0" animBg="1"/>
      <p:bldP spid="22" grpId="0" animBg="1"/>
      <p:bldP spid="18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E0C281A9-56B6-4628-B0FE-301B3A1C19EE}"/>
              </a:ext>
            </a:extLst>
          </p:cNvPr>
          <p:cNvSpPr txBox="1"/>
          <p:nvPr/>
        </p:nvSpPr>
        <p:spPr>
          <a:xfrm>
            <a:off x="1724823" y="992905"/>
            <a:ext cx="2777343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6600" b="1" dirty="0"/>
              <a:t>ㅕ</a:t>
            </a:r>
            <a:endParaRPr lang="en-US" sz="16600" b="1" dirty="0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6E64263A-BD1C-436E-923B-9AD50522EB73}"/>
              </a:ext>
            </a:extLst>
          </p:cNvPr>
          <p:cNvSpPr/>
          <p:nvPr/>
        </p:nvSpPr>
        <p:spPr>
          <a:xfrm>
            <a:off x="2920611" y="616366"/>
            <a:ext cx="1443789" cy="339526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6600" b="1" dirty="0"/>
              <a:t>ㅣ</a:t>
            </a:r>
            <a:endParaRPr lang="en-US" sz="16600" b="1" dirty="0"/>
          </a:p>
        </p:txBody>
      </p:sp>
      <p:sp>
        <p:nvSpPr>
          <p:cNvPr id="2" name="Google Shape;182;p29">
            <a:extLst>
              <a:ext uri="{FF2B5EF4-FFF2-40B4-BE49-F238E27FC236}">
                <a16:creationId xmlns:a16="http://schemas.microsoft.com/office/drawing/2014/main" id="{B8767268-D5AA-462D-8539-28F2918B1689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</a:t>
            </a:r>
            <a:r>
              <a:rPr kumimoji="0" lang="en-US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k</a:t>
            </a: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882C6489-9D04-49D5-A409-CA45B6446C42}"/>
              </a:ext>
            </a:extLst>
          </p:cNvPr>
          <p:cNvSpPr/>
          <p:nvPr/>
        </p:nvSpPr>
        <p:spPr>
          <a:xfrm>
            <a:off x="349417" y="879598"/>
            <a:ext cx="2359683" cy="250362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9900" dirty="0">
                <a:solidFill>
                  <a:schemeClr val="tx1"/>
                </a:solidFill>
              </a:rPr>
              <a:t>ㅇ</a:t>
            </a:r>
            <a:endParaRPr lang="en-US" sz="19900" dirty="0">
              <a:solidFill>
                <a:schemeClr val="tx1"/>
              </a:solidFill>
            </a:endParaRP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A89BA1DE-BB8E-41AB-82E0-51D671D60FFD}"/>
              </a:ext>
            </a:extLst>
          </p:cNvPr>
          <p:cNvSpPr/>
          <p:nvPr/>
        </p:nvSpPr>
        <p:spPr>
          <a:xfrm>
            <a:off x="1270019" y="1821047"/>
            <a:ext cx="2550692" cy="177601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19900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BAD9B48-A26E-4D9B-ABC8-E940795E04F6}"/>
              </a:ext>
            </a:extLst>
          </p:cNvPr>
          <p:cNvSpPr/>
          <p:nvPr/>
        </p:nvSpPr>
        <p:spPr>
          <a:xfrm>
            <a:off x="890338" y="4001037"/>
            <a:ext cx="3347466" cy="141442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600" dirty="0">
                <a:solidFill>
                  <a:schemeClr val="accent2"/>
                </a:solidFill>
              </a:rPr>
              <a:t>[yeo]</a:t>
            </a:r>
            <a:endParaRPr lang="en-US" sz="1200" dirty="0">
              <a:solidFill>
                <a:schemeClr val="accent2"/>
              </a:solidFill>
            </a:endParaRP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F073CDAF-8640-4A0D-BAAA-8F983CEA7574}"/>
              </a:ext>
            </a:extLst>
          </p:cNvPr>
          <p:cNvSpPr/>
          <p:nvPr/>
        </p:nvSpPr>
        <p:spPr>
          <a:xfrm>
            <a:off x="4302230" y="1577287"/>
            <a:ext cx="2756238" cy="140341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500" dirty="0">
                <a:solidFill>
                  <a:schemeClr val="accent5">
                    <a:lumMod val="75000"/>
                  </a:schemeClr>
                </a:solidFill>
              </a:rPr>
              <a:t>[</a:t>
            </a:r>
            <a:r>
              <a:rPr lang="en-US" sz="11500" dirty="0" err="1">
                <a:solidFill>
                  <a:schemeClr val="accent5">
                    <a:lumMod val="75000"/>
                  </a:schemeClr>
                </a:solidFill>
              </a:rPr>
              <a:t>i</a:t>
            </a:r>
            <a:r>
              <a:rPr lang="en-US" sz="11500" dirty="0">
                <a:solidFill>
                  <a:schemeClr val="accent5">
                    <a:lumMod val="75000"/>
                  </a:schemeClr>
                </a:solidFill>
              </a:rPr>
              <a:t>]</a:t>
            </a:r>
            <a:endParaRPr lang="en-US" sz="1400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C95A458-2461-4D5D-920B-4123C04E72F1}"/>
              </a:ext>
            </a:extLst>
          </p:cNvPr>
          <p:cNvSpPr/>
          <p:nvPr/>
        </p:nvSpPr>
        <p:spPr>
          <a:xfrm>
            <a:off x="4427231" y="3893236"/>
            <a:ext cx="2518607" cy="1915224"/>
          </a:xfrm>
          <a:prstGeom prst="rect">
            <a:avLst/>
          </a:prstGeom>
          <a:solidFill>
            <a:srgbClr val="666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800" dirty="0"/>
              <a:t>ye</a:t>
            </a: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7B327514-345C-4DC6-9243-88FCA7F1E673}"/>
              </a:ext>
            </a:extLst>
          </p:cNvPr>
          <p:cNvSpPr/>
          <p:nvPr/>
        </p:nvSpPr>
        <p:spPr>
          <a:xfrm>
            <a:off x="7098807" y="1536397"/>
            <a:ext cx="1475874" cy="41627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3900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BB05C71B-6096-4F75-ACAE-1641877693D5}"/>
              </a:ext>
            </a:extLst>
          </p:cNvPr>
          <p:cNvSpPr txBox="1"/>
          <p:nvPr/>
        </p:nvSpPr>
        <p:spPr>
          <a:xfrm>
            <a:off x="0" y="0"/>
            <a:ext cx="7924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/>
              <a:t>“</a:t>
            </a:r>
            <a:r>
              <a:rPr lang="ko-KR" altLang="en-US" dirty="0"/>
              <a:t>ㅖ</a:t>
            </a:r>
            <a:r>
              <a:rPr lang="en-US" altLang="ko-KR" dirty="0"/>
              <a:t>”</a:t>
            </a:r>
            <a:r>
              <a:rPr lang="ko-KR" altLang="en-US" dirty="0"/>
              <a:t>가 들어가는 글자를 소개해요</a:t>
            </a:r>
            <a:r>
              <a:rPr lang="en-US" altLang="ko-KR" dirty="0"/>
              <a:t>.</a:t>
            </a:r>
            <a:endParaRPr lang="en-US" dirty="0"/>
          </a:p>
        </p:txBody>
      </p:sp>
      <p:sp>
        <p:nvSpPr>
          <p:cNvPr id="25" name="TextBox 24" hidden="1">
            <a:extLst>
              <a:ext uri="{FF2B5EF4-FFF2-40B4-BE49-F238E27FC236}">
                <a16:creationId xmlns:a16="http://schemas.microsoft.com/office/drawing/2014/main" id="{0B94A820-5ADE-448F-8BFD-6620C5327D63}"/>
              </a:ext>
            </a:extLst>
          </p:cNvPr>
          <p:cNvSpPr txBox="1"/>
          <p:nvPr/>
        </p:nvSpPr>
        <p:spPr>
          <a:xfrm>
            <a:off x="2315851" y="992905"/>
            <a:ext cx="2777343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6600" b="1" dirty="0"/>
              <a:t>ㅣ</a:t>
            </a:r>
            <a:endParaRPr lang="en-US" sz="16600" b="1" dirty="0"/>
          </a:p>
        </p:txBody>
      </p:sp>
      <p:grpSp>
        <p:nvGrpSpPr>
          <p:cNvPr id="3" name="Group 2" hidden="1">
            <a:extLst>
              <a:ext uri="{FF2B5EF4-FFF2-40B4-BE49-F238E27FC236}">
                <a16:creationId xmlns:a16="http://schemas.microsoft.com/office/drawing/2014/main" id="{362F86B8-59F1-4A93-BC16-876BF07B1C5D}"/>
              </a:ext>
            </a:extLst>
          </p:cNvPr>
          <p:cNvGrpSpPr/>
          <p:nvPr/>
        </p:nvGrpSpPr>
        <p:grpSpPr>
          <a:xfrm>
            <a:off x="2739072" y="1136817"/>
            <a:ext cx="890692" cy="2123216"/>
            <a:chOff x="2739072" y="1136817"/>
            <a:chExt cx="890692" cy="2123216"/>
          </a:xfrm>
        </p:grpSpPr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7EA6FC2D-3DF7-4916-9782-FF705436F182}"/>
                </a:ext>
              </a:extLst>
            </p:cNvPr>
            <p:cNvSpPr/>
            <p:nvPr/>
          </p:nvSpPr>
          <p:spPr>
            <a:xfrm>
              <a:off x="2739072" y="1136817"/>
              <a:ext cx="306365" cy="2123215"/>
            </a:xfrm>
            <a:prstGeom prst="rect">
              <a:avLst/>
            </a:prstGeom>
            <a:solidFill>
              <a:srgbClr val="6666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Rectangle 39">
              <a:extLst>
                <a:ext uri="{FF2B5EF4-FFF2-40B4-BE49-F238E27FC236}">
                  <a16:creationId xmlns:a16="http://schemas.microsoft.com/office/drawing/2014/main" id="{9AE56316-DEFE-4C37-B0C0-6739C56FB839}"/>
                </a:ext>
              </a:extLst>
            </p:cNvPr>
            <p:cNvSpPr/>
            <p:nvPr/>
          </p:nvSpPr>
          <p:spPr>
            <a:xfrm>
              <a:off x="3314545" y="1136817"/>
              <a:ext cx="315219" cy="2123216"/>
            </a:xfrm>
            <a:prstGeom prst="rect">
              <a:avLst/>
            </a:prstGeom>
            <a:solidFill>
              <a:srgbClr val="6666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47D62EF6-0603-4893-B6E7-95197C09D62B}"/>
                </a:ext>
              </a:extLst>
            </p:cNvPr>
            <p:cNvSpPr/>
            <p:nvPr/>
          </p:nvSpPr>
          <p:spPr>
            <a:xfrm rot="5400000">
              <a:off x="3027262" y="1752426"/>
              <a:ext cx="306365" cy="810121"/>
            </a:xfrm>
            <a:prstGeom prst="rect">
              <a:avLst/>
            </a:prstGeom>
            <a:solidFill>
              <a:srgbClr val="6666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4" name="Picture 3">
            <a:extLst>
              <a:ext uri="{FF2B5EF4-FFF2-40B4-BE49-F238E27FC236}">
                <a16:creationId xmlns:a16="http://schemas.microsoft.com/office/drawing/2014/main" id="{A53E09A0-5E18-4C38-BEB6-CD7AD69C2A6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49210" y="1099054"/>
            <a:ext cx="1411839" cy="2202047"/>
          </a:xfrm>
          <a:prstGeom prst="rect">
            <a:avLst/>
          </a:prstGeom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7B301FFE-3A74-4747-B3FE-CC1F7E075F1A}"/>
              </a:ext>
            </a:extLst>
          </p:cNvPr>
          <p:cNvGrpSpPr/>
          <p:nvPr/>
        </p:nvGrpSpPr>
        <p:grpSpPr>
          <a:xfrm>
            <a:off x="8047411" y="1710504"/>
            <a:ext cx="4095750" cy="1200329"/>
            <a:chOff x="7924800" y="588321"/>
            <a:chExt cx="4095750" cy="1200329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0D2AC192-C5CA-4F48-8EBB-C6981236A879}"/>
                </a:ext>
              </a:extLst>
            </p:cNvPr>
            <p:cNvSpPr txBox="1"/>
            <p:nvPr/>
          </p:nvSpPr>
          <p:spPr>
            <a:xfrm>
              <a:off x="7924800" y="588321"/>
              <a:ext cx="409575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7200" dirty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시계 </a:t>
              </a:r>
              <a:endParaRPr lang="en-US" sz="7200" dirty="0">
                <a:solidFill>
                  <a:schemeClr val="tx1">
                    <a:lumMod val="50000"/>
                    <a:lumOff val="50000"/>
                  </a:schemeClr>
                </a:solidFill>
              </a:endParaRPr>
            </a:p>
          </p:txBody>
        </p:sp>
        <p:pic>
          <p:nvPicPr>
            <p:cNvPr id="11" name="Picture 10" descr="A close up of a clock&#10;&#10;Description automatically generated">
              <a:extLst>
                <a:ext uri="{FF2B5EF4-FFF2-40B4-BE49-F238E27FC236}">
                  <a16:creationId xmlns:a16="http://schemas.microsoft.com/office/drawing/2014/main" id="{9F15B6A6-C01C-4321-AEEE-9E6E4CF9BD5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221003" y="719265"/>
              <a:ext cx="950319" cy="950319"/>
            </a:xfrm>
            <a:prstGeom prst="rect">
              <a:avLst/>
            </a:prstGeom>
          </p:spPr>
        </p:pic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B3CC6CD2-2598-4AA6-A0A4-785D9367C5B0}"/>
              </a:ext>
            </a:extLst>
          </p:cNvPr>
          <p:cNvGrpSpPr/>
          <p:nvPr/>
        </p:nvGrpSpPr>
        <p:grpSpPr>
          <a:xfrm>
            <a:off x="7836744" y="3560910"/>
            <a:ext cx="4176849" cy="1200329"/>
            <a:chOff x="7836744" y="1594826"/>
            <a:chExt cx="4176849" cy="1200329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DEF4D0B2-4B96-409C-AB88-15830B620911}"/>
                </a:ext>
              </a:extLst>
            </p:cNvPr>
            <p:cNvSpPr txBox="1"/>
            <p:nvPr/>
          </p:nvSpPr>
          <p:spPr>
            <a:xfrm>
              <a:off x="7836744" y="1594826"/>
              <a:ext cx="409575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7200" dirty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예뻐요 </a:t>
              </a:r>
              <a:endParaRPr lang="en-US" sz="7200" dirty="0">
                <a:solidFill>
                  <a:schemeClr val="tx1">
                    <a:lumMod val="50000"/>
                    <a:lumOff val="50000"/>
                  </a:schemeClr>
                </a:solidFill>
              </a:endParaRPr>
            </a:p>
          </p:txBody>
        </p:sp>
        <p:pic>
          <p:nvPicPr>
            <p:cNvPr id="18" name="Picture 17" descr="A picture containing food, room&#10;&#10;Description automatically generated">
              <a:extLst>
                <a:ext uri="{FF2B5EF4-FFF2-40B4-BE49-F238E27FC236}">
                  <a16:creationId xmlns:a16="http://schemas.microsoft.com/office/drawing/2014/main" id="{3B3C3514-6E8F-4A05-9642-E21EB2134D3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739234" y="1594826"/>
              <a:ext cx="1274359" cy="90479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34989968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8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6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4472C4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4472C4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21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2E75B5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2E75B5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42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54167E-6 -2.59259E-6 L 0.25651 0.00903 " pathEditMode="relative" rAng="0" ptsTypes="AA">
                                      <p:cBhvr>
                                        <p:cTn id="28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826" y="44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42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66 -0.00602 L 0.00078 0.37778 " pathEditMode="relative" rAng="0" ptsTypes="AA">
                                      <p:cBhvr>
                                        <p:cTn id="31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5" y="19190"/>
                                    </p:animMotion>
                                  </p:childTnLst>
                                </p:cTn>
                              </p:par>
                              <p:par>
                                <p:cTn id="32" presetID="1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4500"/>
                            </p:stCondLst>
                            <p:childTnLst>
                              <p:par>
                                <p:cTn id="3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4500"/>
                            </p:stCondLst>
                            <p:childTnLst>
                              <p:par>
                                <p:cTn id="3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/>
      <p:bldP spid="14" grpId="0"/>
      <p:bldP spid="14" grpId="1"/>
      <p:bldP spid="35" grpId="0"/>
      <p:bldP spid="35" grpId="1"/>
      <p:bldP spid="15" grpId="0" animBg="1"/>
      <p:bldP spid="25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직사각형 3">
            <a:extLst>
              <a:ext uri="{FF2B5EF4-FFF2-40B4-BE49-F238E27FC236}">
                <a16:creationId xmlns:a16="http://schemas.microsoft.com/office/drawing/2014/main" id="{EB97D29F-440E-45C6-B383-E1133C0CC2CB}"/>
              </a:ext>
            </a:extLst>
          </p:cNvPr>
          <p:cNvSpPr/>
          <p:nvPr/>
        </p:nvSpPr>
        <p:spPr>
          <a:xfrm>
            <a:off x="5085956" y="618489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ㄱ</a:t>
            </a:r>
          </a:p>
        </p:txBody>
      </p:sp>
      <p:sp>
        <p:nvSpPr>
          <p:cNvPr id="4" name="직사각형 3"/>
          <p:cNvSpPr/>
          <p:nvPr/>
        </p:nvSpPr>
        <p:spPr>
          <a:xfrm>
            <a:off x="5085956" y="618489"/>
            <a:ext cx="946484" cy="934089"/>
          </a:xfrm>
          <a:prstGeom prst="rect">
            <a:avLst/>
          </a:prstGeom>
          <a:solidFill>
            <a:srgbClr val="FF9999"/>
          </a:solidFill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ㄱ</a:t>
            </a:r>
          </a:p>
        </p:txBody>
      </p:sp>
      <p:sp>
        <p:nvSpPr>
          <p:cNvPr id="5" name="직사각형 4"/>
          <p:cNvSpPr/>
          <p:nvPr/>
        </p:nvSpPr>
        <p:spPr>
          <a:xfrm>
            <a:off x="6231435" y="618489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ㄴ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891F0746-7932-49D6-951E-3CE12A33562A}"/>
              </a:ext>
            </a:extLst>
          </p:cNvPr>
          <p:cNvSpPr txBox="1"/>
          <p:nvPr/>
        </p:nvSpPr>
        <p:spPr>
          <a:xfrm>
            <a:off x="0" y="0"/>
            <a:ext cx="7924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/>
              <a:t>“</a:t>
            </a:r>
            <a:r>
              <a:rPr lang="ko-KR" altLang="en-US" dirty="0"/>
              <a:t>ㅖ</a:t>
            </a:r>
            <a:r>
              <a:rPr lang="en-US" altLang="ko-KR" dirty="0"/>
              <a:t>”</a:t>
            </a:r>
            <a:r>
              <a:rPr lang="ko-KR" altLang="en-US" dirty="0"/>
              <a:t>가 들어가는 글자를 소개해요</a:t>
            </a:r>
            <a:r>
              <a:rPr lang="en-US" altLang="ko-KR" dirty="0"/>
              <a:t>.</a:t>
            </a:r>
            <a:endParaRPr lang="en-US" dirty="0"/>
          </a:p>
        </p:txBody>
      </p:sp>
      <p:sp>
        <p:nvSpPr>
          <p:cNvPr id="19" name="Google Shape;182;p29">
            <a:extLst>
              <a:ext uri="{FF2B5EF4-FFF2-40B4-BE49-F238E27FC236}">
                <a16:creationId xmlns:a16="http://schemas.microsoft.com/office/drawing/2014/main" id="{A08412BB-3FC0-4964-9280-4B6482AEF714}"/>
              </a:ext>
            </a:extLst>
          </p:cNvPr>
          <p:cNvSpPr txBox="1"/>
          <p:nvPr/>
        </p:nvSpPr>
        <p:spPr>
          <a:xfrm>
            <a:off x="0" y="6190296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</a:t>
            </a:r>
            <a:r>
              <a:rPr kumimoji="0" lang="en-US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k</a:t>
            </a: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6" name="Speech Bubble: Oval 15">
            <a:extLst>
              <a:ext uri="{FF2B5EF4-FFF2-40B4-BE49-F238E27FC236}">
                <a16:creationId xmlns:a16="http://schemas.microsoft.com/office/drawing/2014/main" id="{46D1ABF0-9E41-4353-889C-B10F47841A83}"/>
              </a:ext>
            </a:extLst>
          </p:cNvPr>
          <p:cNvSpPr/>
          <p:nvPr/>
        </p:nvSpPr>
        <p:spPr>
          <a:xfrm>
            <a:off x="7995652" y="2163845"/>
            <a:ext cx="2805698" cy="1461117"/>
          </a:xfrm>
          <a:prstGeom prst="wedgeEllipseCallout">
            <a:avLst>
              <a:gd name="adj1" fmla="val -63463"/>
              <a:gd name="adj2" fmla="val 29461"/>
            </a:avLst>
          </a:prstGeom>
          <a:solidFill>
            <a:schemeClr val="bg1">
              <a:lumMod val="95000"/>
            </a:schemeClr>
          </a:solidFill>
          <a:ln w="12700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0" dirty="0" err="1">
                <a:solidFill>
                  <a:srgbClr val="FF9999"/>
                </a:solidFill>
              </a:rPr>
              <a:t>g</a:t>
            </a:r>
            <a:r>
              <a:rPr lang="en-US" sz="8000" dirty="0" err="1">
                <a:solidFill>
                  <a:srgbClr val="6CB077"/>
                </a:solidFill>
              </a:rPr>
              <a:t>ye</a:t>
            </a:r>
            <a:endParaRPr lang="en-US" sz="8000" dirty="0">
              <a:solidFill>
                <a:srgbClr val="6CB077"/>
              </a:solidFill>
            </a:endParaRPr>
          </a:p>
        </p:txBody>
      </p:sp>
      <p:sp>
        <p:nvSpPr>
          <p:cNvPr id="29" name="직사각형 3">
            <a:extLst>
              <a:ext uri="{FF2B5EF4-FFF2-40B4-BE49-F238E27FC236}">
                <a16:creationId xmlns:a16="http://schemas.microsoft.com/office/drawing/2014/main" id="{6C4F1699-77AD-4D46-86F6-8C47880320B2}"/>
              </a:ext>
            </a:extLst>
          </p:cNvPr>
          <p:cNvSpPr/>
          <p:nvPr/>
        </p:nvSpPr>
        <p:spPr>
          <a:xfrm>
            <a:off x="4502401" y="3004013"/>
            <a:ext cx="1593787" cy="1515225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3800" b="1" dirty="0">
                <a:latin typeface="+mn-ea"/>
              </a:rPr>
              <a:t>ㄱ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5ACC94DC-54E9-4B43-8EC2-2E5232331DA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68752" y="2615306"/>
            <a:ext cx="1612522" cy="2512262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8D71925A-3FD1-41DE-87AA-6EA79160FA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08185" y="2615306"/>
            <a:ext cx="1612522" cy="2512262"/>
          </a:xfrm>
          <a:prstGeom prst="rect">
            <a:avLst/>
          </a:prstGeom>
        </p:spPr>
      </p:pic>
      <p:grpSp>
        <p:nvGrpSpPr>
          <p:cNvPr id="34" name="Group 33">
            <a:extLst>
              <a:ext uri="{FF2B5EF4-FFF2-40B4-BE49-F238E27FC236}">
                <a16:creationId xmlns:a16="http://schemas.microsoft.com/office/drawing/2014/main" id="{CE4C39AA-54FE-4AA6-AEEC-572AE0B72D03}"/>
              </a:ext>
            </a:extLst>
          </p:cNvPr>
          <p:cNvGrpSpPr/>
          <p:nvPr/>
        </p:nvGrpSpPr>
        <p:grpSpPr>
          <a:xfrm>
            <a:off x="9312742" y="5120911"/>
            <a:ext cx="4095750" cy="999686"/>
            <a:chOff x="8530728" y="719265"/>
            <a:chExt cx="4095750" cy="999686"/>
          </a:xfrm>
        </p:grpSpPr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6420D54F-E321-486A-93E4-6C4DAD9E783D}"/>
                </a:ext>
              </a:extLst>
            </p:cNvPr>
            <p:cNvSpPr txBox="1"/>
            <p:nvPr/>
          </p:nvSpPr>
          <p:spPr>
            <a:xfrm>
              <a:off x="8530728" y="795621"/>
              <a:ext cx="4095750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5400" dirty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시계 </a:t>
              </a:r>
              <a:endParaRPr lang="en-US" sz="5400" dirty="0">
                <a:solidFill>
                  <a:schemeClr val="tx1">
                    <a:lumMod val="50000"/>
                    <a:lumOff val="50000"/>
                  </a:schemeClr>
                </a:solidFill>
              </a:endParaRPr>
            </a:p>
          </p:txBody>
        </p:sp>
        <p:pic>
          <p:nvPicPr>
            <p:cNvPr id="36" name="Picture 35" descr="A close up of a clock&#10;&#10;Description automatically generated">
              <a:extLst>
                <a:ext uri="{FF2B5EF4-FFF2-40B4-BE49-F238E27FC236}">
                  <a16:creationId xmlns:a16="http://schemas.microsoft.com/office/drawing/2014/main" id="{BFDDB0D2-D791-4E07-B182-1D9904DCB39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221003" y="719265"/>
              <a:ext cx="950319" cy="95031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21825305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35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6" grpId="0" animBg="1"/>
      <p:bldP spid="29" grpId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직사각형 3">
            <a:extLst>
              <a:ext uri="{FF2B5EF4-FFF2-40B4-BE49-F238E27FC236}">
                <a16:creationId xmlns:a16="http://schemas.microsoft.com/office/drawing/2014/main" id="{EB97D29F-440E-45C6-B383-E1133C0CC2CB}"/>
              </a:ext>
            </a:extLst>
          </p:cNvPr>
          <p:cNvSpPr/>
          <p:nvPr/>
        </p:nvSpPr>
        <p:spPr>
          <a:xfrm>
            <a:off x="5063923" y="618489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ㄱ</a:t>
            </a:r>
          </a:p>
        </p:txBody>
      </p:sp>
      <p:sp>
        <p:nvSpPr>
          <p:cNvPr id="5" name="직사각형 4"/>
          <p:cNvSpPr/>
          <p:nvPr/>
        </p:nvSpPr>
        <p:spPr>
          <a:xfrm>
            <a:off x="6209402" y="618489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ㄴ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891F0746-7932-49D6-951E-3CE12A33562A}"/>
              </a:ext>
            </a:extLst>
          </p:cNvPr>
          <p:cNvSpPr txBox="1"/>
          <p:nvPr/>
        </p:nvSpPr>
        <p:spPr>
          <a:xfrm>
            <a:off x="0" y="0"/>
            <a:ext cx="7924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/>
              <a:t>“</a:t>
            </a:r>
            <a:r>
              <a:rPr lang="ko-KR" altLang="en-US" dirty="0"/>
              <a:t>ㅖ</a:t>
            </a:r>
            <a:r>
              <a:rPr lang="en-US" altLang="ko-KR" dirty="0"/>
              <a:t>”</a:t>
            </a:r>
            <a:r>
              <a:rPr lang="ko-KR" altLang="en-US" dirty="0"/>
              <a:t>가 들어가는 글자를 소개해요</a:t>
            </a:r>
            <a:r>
              <a:rPr lang="en-US" altLang="ko-KR" dirty="0"/>
              <a:t>.</a:t>
            </a:r>
            <a:endParaRPr lang="en-US" dirty="0"/>
          </a:p>
        </p:txBody>
      </p:sp>
      <p:sp>
        <p:nvSpPr>
          <p:cNvPr id="19" name="Google Shape;182;p29">
            <a:extLst>
              <a:ext uri="{FF2B5EF4-FFF2-40B4-BE49-F238E27FC236}">
                <a16:creationId xmlns:a16="http://schemas.microsoft.com/office/drawing/2014/main" id="{A08412BB-3FC0-4964-9280-4B6482AEF714}"/>
              </a:ext>
            </a:extLst>
          </p:cNvPr>
          <p:cNvSpPr txBox="1"/>
          <p:nvPr/>
        </p:nvSpPr>
        <p:spPr>
          <a:xfrm>
            <a:off x="0" y="6190296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</a:t>
            </a:r>
            <a:r>
              <a:rPr kumimoji="0" lang="en-US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k</a:t>
            </a: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6" name="Speech Bubble: Oval 15">
            <a:extLst>
              <a:ext uri="{FF2B5EF4-FFF2-40B4-BE49-F238E27FC236}">
                <a16:creationId xmlns:a16="http://schemas.microsoft.com/office/drawing/2014/main" id="{46D1ABF0-9E41-4353-889C-B10F47841A83}"/>
              </a:ext>
            </a:extLst>
          </p:cNvPr>
          <p:cNvSpPr/>
          <p:nvPr/>
        </p:nvSpPr>
        <p:spPr>
          <a:xfrm>
            <a:off x="7995652" y="2163845"/>
            <a:ext cx="2805698" cy="1461117"/>
          </a:xfrm>
          <a:prstGeom prst="wedgeEllipseCallout">
            <a:avLst>
              <a:gd name="adj1" fmla="val -63463"/>
              <a:gd name="adj2" fmla="val 29461"/>
            </a:avLst>
          </a:prstGeom>
          <a:solidFill>
            <a:schemeClr val="bg1">
              <a:lumMod val="95000"/>
            </a:schemeClr>
          </a:solidFill>
          <a:ln w="12700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0" dirty="0">
                <a:solidFill>
                  <a:srgbClr val="6CB077"/>
                </a:solidFill>
              </a:rPr>
              <a:t>ye</a:t>
            </a:r>
          </a:p>
        </p:txBody>
      </p:sp>
      <p:sp>
        <p:nvSpPr>
          <p:cNvPr id="29" name="직사각형 3">
            <a:extLst>
              <a:ext uri="{FF2B5EF4-FFF2-40B4-BE49-F238E27FC236}">
                <a16:creationId xmlns:a16="http://schemas.microsoft.com/office/drawing/2014/main" id="{6C4F1699-77AD-4D46-86F6-8C47880320B2}"/>
              </a:ext>
            </a:extLst>
          </p:cNvPr>
          <p:cNvSpPr/>
          <p:nvPr/>
        </p:nvSpPr>
        <p:spPr>
          <a:xfrm>
            <a:off x="4502401" y="3004013"/>
            <a:ext cx="1593787" cy="1515225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3800" b="1" dirty="0">
                <a:latin typeface="+mn-ea"/>
              </a:rPr>
              <a:t>ㅇ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5ACC94DC-54E9-4B43-8EC2-2E5232331DA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68752" y="2615306"/>
            <a:ext cx="1612522" cy="2512262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8D71925A-3FD1-41DE-87AA-6EA79160FA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08185" y="2615306"/>
            <a:ext cx="1612522" cy="2512262"/>
          </a:xfrm>
          <a:prstGeom prst="rect">
            <a:avLst/>
          </a:prstGeom>
        </p:spPr>
      </p:pic>
      <p:sp>
        <p:nvSpPr>
          <p:cNvPr id="4" name="직사각형 3"/>
          <p:cNvSpPr/>
          <p:nvPr/>
        </p:nvSpPr>
        <p:spPr>
          <a:xfrm>
            <a:off x="6209402" y="616629"/>
            <a:ext cx="946484" cy="934089"/>
          </a:xfrm>
          <a:prstGeom prst="rect">
            <a:avLst/>
          </a:prstGeom>
          <a:solidFill>
            <a:srgbClr val="FF9999"/>
          </a:solidFill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ㅇ</a:t>
            </a: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23905A4A-564F-4341-BE53-A6C6479E8211}"/>
              </a:ext>
            </a:extLst>
          </p:cNvPr>
          <p:cNvGrpSpPr/>
          <p:nvPr/>
        </p:nvGrpSpPr>
        <p:grpSpPr>
          <a:xfrm>
            <a:off x="8383723" y="5057422"/>
            <a:ext cx="4095750" cy="1200329"/>
            <a:chOff x="7836744" y="1594826"/>
            <a:chExt cx="4095750" cy="1200329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04609E54-484D-42DF-81AE-30E5D2098750}"/>
                </a:ext>
              </a:extLst>
            </p:cNvPr>
            <p:cNvSpPr txBox="1"/>
            <p:nvPr/>
          </p:nvSpPr>
          <p:spPr>
            <a:xfrm>
              <a:off x="7836744" y="1594826"/>
              <a:ext cx="409575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5400" dirty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예뻐요</a:t>
              </a:r>
              <a:r>
                <a:rPr lang="ko-KR" altLang="en-US" sz="7200" dirty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 </a:t>
              </a:r>
              <a:endParaRPr lang="en-US" sz="7200" dirty="0">
                <a:solidFill>
                  <a:schemeClr val="tx1">
                    <a:lumMod val="50000"/>
                    <a:lumOff val="50000"/>
                  </a:schemeClr>
                </a:solidFill>
              </a:endParaRPr>
            </a:p>
          </p:txBody>
        </p:sp>
        <p:pic>
          <p:nvPicPr>
            <p:cNvPr id="21" name="Picture 20" descr="A picture containing food, room&#10;&#10;Description automatically generated">
              <a:extLst>
                <a:ext uri="{FF2B5EF4-FFF2-40B4-BE49-F238E27FC236}">
                  <a16:creationId xmlns:a16="http://schemas.microsoft.com/office/drawing/2014/main" id="{A9841C01-7981-42A3-A805-A7F0F0A266F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166357" y="1706691"/>
              <a:ext cx="1274359" cy="90479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64127415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35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29" grpId="0"/>
      <p:bldP spid="4" grpId="0" animBg="1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close up of a logo&#10;&#10;Description automatically generated">
            <a:extLst>
              <a:ext uri="{FF2B5EF4-FFF2-40B4-BE49-F238E27FC236}">
                <a16:creationId xmlns:a16="http://schemas.microsoft.com/office/drawing/2014/main" id="{7CBAF2E8-64A4-47D3-8472-7FA0D33295E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1955" y="643466"/>
            <a:ext cx="7428089" cy="557106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C57A095B-25B6-4B75-86AF-E062126E7028}"/>
              </a:ext>
            </a:extLst>
          </p:cNvPr>
          <p:cNvSpPr txBox="1"/>
          <p:nvPr/>
        </p:nvSpPr>
        <p:spPr>
          <a:xfrm>
            <a:off x="2733469" y="1202629"/>
            <a:ext cx="20970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dirty="0"/>
              <a:t>지금 몇 시</a:t>
            </a:r>
            <a:r>
              <a:rPr lang="ko-KR" altLang="en-US" sz="2400" b="1" dirty="0">
                <a:solidFill>
                  <a:srgbClr val="00FF00"/>
                </a:solidFill>
              </a:rPr>
              <a:t>예</a:t>
            </a:r>
            <a:r>
              <a:rPr lang="ko-KR" altLang="en-US" sz="2000" dirty="0"/>
              <a:t>요</a:t>
            </a:r>
            <a:r>
              <a:rPr lang="en-US" altLang="ko-KR" sz="2000" dirty="0"/>
              <a:t>?</a:t>
            </a:r>
            <a:endParaRPr lang="en-US" sz="20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957A24C-508A-4539-902C-8514D2ED5104}"/>
              </a:ext>
            </a:extLst>
          </p:cNvPr>
          <p:cNvSpPr txBox="1"/>
          <p:nvPr/>
        </p:nvSpPr>
        <p:spPr>
          <a:xfrm>
            <a:off x="5324475" y="1486610"/>
            <a:ext cx="184995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dirty="0"/>
              <a:t>시</a:t>
            </a:r>
            <a:r>
              <a:rPr lang="ko-KR" altLang="en-US" sz="2400" b="1" dirty="0">
                <a:solidFill>
                  <a:srgbClr val="00CCFF"/>
                </a:solidFill>
              </a:rPr>
              <a:t>계</a:t>
            </a:r>
            <a:r>
              <a:rPr lang="ko-KR" altLang="en-US" sz="2000" dirty="0"/>
              <a:t>가 없어요</a:t>
            </a:r>
            <a:r>
              <a:rPr lang="en-US" altLang="ko-KR" sz="2000" dirty="0"/>
              <a:t>.</a:t>
            </a:r>
            <a:endParaRPr lang="en-US" sz="20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3134245-ADB9-4D0B-9D4F-D3604E4AAE04}"/>
              </a:ext>
            </a:extLst>
          </p:cNvPr>
          <p:cNvSpPr txBox="1"/>
          <p:nvPr/>
        </p:nvSpPr>
        <p:spPr>
          <a:xfrm>
            <a:off x="7895521" y="1202629"/>
            <a:ext cx="191452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dirty="0"/>
              <a:t>두 시</a:t>
            </a:r>
            <a:r>
              <a:rPr lang="ko-KR" altLang="en-US" sz="2400" b="1" dirty="0">
                <a:solidFill>
                  <a:srgbClr val="FF0000"/>
                </a:solidFill>
              </a:rPr>
              <a:t>예</a:t>
            </a:r>
            <a:r>
              <a:rPr lang="ko-KR" altLang="en-US" sz="2000" dirty="0"/>
              <a:t>요</a:t>
            </a:r>
            <a:r>
              <a:rPr lang="en-US" altLang="ko-KR" sz="2000" dirty="0"/>
              <a:t>.</a:t>
            </a:r>
            <a:endParaRPr lang="en-US" sz="20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E423BBC-83FF-4FEE-94C3-C21EAAD480D7}"/>
              </a:ext>
            </a:extLst>
          </p:cNvPr>
          <p:cNvSpPr txBox="1"/>
          <p:nvPr/>
        </p:nvSpPr>
        <p:spPr>
          <a:xfrm>
            <a:off x="0" y="0"/>
            <a:ext cx="53244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“</a:t>
            </a:r>
            <a:r>
              <a:rPr lang="ko-KR" altLang="en-US" dirty="0"/>
              <a:t>ㅖ</a:t>
            </a:r>
            <a:r>
              <a:rPr lang="en-US" altLang="ko-KR" dirty="0"/>
              <a:t>”</a:t>
            </a:r>
            <a:r>
              <a:rPr lang="ko-KR" altLang="en-US" dirty="0"/>
              <a:t>가 들어간 글자를 사용하여 대화를 만들어요</a:t>
            </a:r>
            <a:r>
              <a:rPr lang="en-US" altLang="ko-KR" dirty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6967239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2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2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2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모서리가 둥근 직사각형 2">
            <a:extLst>
              <a:ext uri="{FF2B5EF4-FFF2-40B4-BE49-F238E27FC236}">
                <a16:creationId xmlns:a16="http://schemas.microsoft.com/office/drawing/2014/main" id="{3ED62E2B-922B-412D-A781-BFAE7F43C088}"/>
              </a:ext>
            </a:extLst>
          </p:cNvPr>
          <p:cNvSpPr/>
          <p:nvPr/>
        </p:nvSpPr>
        <p:spPr>
          <a:xfrm>
            <a:off x="2937933" y="3805990"/>
            <a:ext cx="2286000" cy="2133600"/>
          </a:xfrm>
          <a:prstGeom prst="roundRect">
            <a:avLst>
              <a:gd name="adj" fmla="val 16667"/>
            </a:avLst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10000" dirty="0">
                <a:latin typeface="+mn-ea"/>
              </a:rPr>
              <a:t>카</a:t>
            </a:r>
          </a:p>
        </p:txBody>
      </p:sp>
      <p:sp>
        <p:nvSpPr>
          <p:cNvPr id="6" name="모서리가 둥근 직사각형 3">
            <a:extLst>
              <a:ext uri="{FF2B5EF4-FFF2-40B4-BE49-F238E27FC236}">
                <a16:creationId xmlns:a16="http://schemas.microsoft.com/office/drawing/2014/main" id="{344FCC40-330E-4636-AA8B-CC621A7BCA8A}"/>
              </a:ext>
            </a:extLst>
          </p:cNvPr>
          <p:cNvSpPr/>
          <p:nvPr/>
        </p:nvSpPr>
        <p:spPr>
          <a:xfrm>
            <a:off x="6968067" y="3805990"/>
            <a:ext cx="2286000" cy="2133600"/>
          </a:xfrm>
          <a:prstGeom prst="roundRect">
            <a:avLst>
              <a:gd name="adj" fmla="val 16667"/>
            </a:avLst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9600" dirty="0">
                <a:latin typeface="+mn-ea"/>
              </a:rPr>
              <a:t>트</a:t>
            </a:r>
          </a:p>
        </p:txBody>
      </p:sp>
      <p:sp>
        <p:nvSpPr>
          <p:cNvPr id="7" name="Google Shape;182;p29">
            <a:extLst>
              <a:ext uri="{FF2B5EF4-FFF2-40B4-BE49-F238E27FC236}">
                <a16:creationId xmlns:a16="http://schemas.microsoft.com/office/drawing/2014/main" id="{56B3D722-3471-40F7-96D4-0504DF87BDE5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</a:t>
            </a:r>
            <a:r>
              <a:rPr kumimoji="0" lang="en-US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k</a:t>
            </a: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3" name="Picture 2" descr="A close up of a handcart&#10;&#10;Description automatically generated">
            <a:extLst>
              <a:ext uri="{FF2B5EF4-FFF2-40B4-BE49-F238E27FC236}">
                <a16:creationId xmlns:a16="http://schemas.microsoft.com/office/drawing/2014/main" id="{D462AA8E-FDEC-40AB-A7C4-4FEA4A25EEB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9323" y="404595"/>
            <a:ext cx="3373354" cy="27579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660598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/>
            </a:gs>
            <a:gs pos="79000">
              <a:srgbClr val="7CAFDE"/>
            </a:gs>
            <a:gs pos="67000">
              <a:schemeClr val="accent5">
                <a:lumMod val="60000"/>
                <a:lumOff val="40000"/>
              </a:schemeClr>
            </a:gs>
            <a:gs pos="100000">
              <a:schemeClr val="accent5">
                <a:lumMod val="105000"/>
                <a:satMod val="109000"/>
                <a:tint val="81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8D01693-5B92-4AD5-A2EE-0854CBF40D0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40693" y="0"/>
            <a:ext cx="4710614" cy="6173538"/>
          </a:xfrm>
          <a:prstGeom prst="rect">
            <a:avLst/>
          </a:prstGeom>
          <a:ln w="12700">
            <a:solidFill>
              <a:srgbClr val="0070C0"/>
            </a:solidFill>
          </a:ln>
        </p:spPr>
      </p:pic>
      <p:sp>
        <p:nvSpPr>
          <p:cNvPr id="2" name="Google Shape;182;p29">
            <a:extLst>
              <a:ext uri="{FF2B5EF4-FFF2-40B4-BE49-F238E27FC236}">
                <a16:creationId xmlns:a16="http://schemas.microsoft.com/office/drawing/2014/main" id="{B8767268-D5AA-462D-8539-28F2918B1689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</a:t>
            </a:r>
            <a:r>
              <a:rPr kumimoji="0" lang="en-US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k</a:t>
            </a: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4" name="Speech Bubble: Rectangle with Corners Rounded 23">
            <a:extLst>
              <a:ext uri="{FF2B5EF4-FFF2-40B4-BE49-F238E27FC236}">
                <a16:creationId xmlns:a16="http://schemas.microsoft.com/office/drawing/2014/main" id="{3A997DD2-B2C7-4C91-8E6E-F75BF0F9BC9E}"/>
              </a:ext>
            </a:extLst>
          </p:cNvPr>
          <p:cNvSpPr/>
          <p:nvPr/>
        </p:nvSpPr>
        <p:spPr>
          <a:xfrm>
            <a:off x="1898234" y="2052298"/>
            <a:ext cx="1437569" cy="565492"/>
          </a:xfrm>
          <a:prstGeom prst="wedgeRoundRectCallout">
            <a:avLst>
              <a:gd name="adj1" fmla="val 82111"/>
              <a:gd name="adj2" fmla="val -20478"/>
              <a:gd name="adj3" fmla="val 16667"/>
            </a:avLst>
          </a:prstGeom>
          <a:ln w="5715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Break down</a:t>
            </a:r>
          </a:p>
        </p:txBody>
      </p:sp>
      <p:sp>
        <p:nvSpPr>
          <p:cNvPr id="26" name="Speech Bubble: Rectangle with Corners Rounded 25">
            <a:extLst>
              <a:ext uri="{FF2B5EF4-FFF2-40B4-BE49-F238E27FC236}">
                <a16:creationId xmlns:a16="http://schemas.microsoft.com/office/drawing/2014/main" id="{33FF5983-10B7-4773-B63F-CFCA1A2AC7A9}"/>
              </a:ext>
            </a:extLst>
          </p:cNvPr>
          <p:cNvSpPr/>
          <p:nvPr/>
        </p:nvSpPr>
        <p:spPr>
          <a:xfrm>
            <a:off x="1898235" y="3165180"/>
            <a:ext cx="1437569" cy="565492"/>
          </a:xfrm>
          <a:prstGeom prst="wedgeRoundRectCallout">
            <a:avLst>
              <a:gd name="adj1" fmla="val 82111"/>
              <a:gd name="adj2" fmla="val -20478"/>
              <a:gd name="adj3" fmla="val 16667"/>
            </a:avLst>
          </a:prstGeom>
          <a:ln w="571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Put together</a:t>
            </a:r>
          </a:p>
        </p:txBody>
      </p:sp>
      <p:sp>
        <p:nvSpPr>
          <p:cNvPr id="30" name="Speech Bubble: Rectangle with Corners Rounded 29">
            <a:extLst>
              <a:ext uri="{FF2B5EF4-FFF2-40B4-BE49-F238E27FC236}">
                <a16:creationId xmlns:a16="http://schemas.microsoft.com/office/drawing/2014/main" id="{49573B89-939B-44CA-A626-3F39897C9F83}"/>
              </a:ext>
            </a:extLst>
          </p:cNvPr>
          <p:cNvSpPr/>
          <p:nvPr/>
        </p:nvSpPr>
        <p:spPr>
          <a:xfrm>
            <a:off x="303266" y="4853835"/>
            <a:ext cx="2987372" cy="862935"/>
          </a:xfrm>
          <a:prstGeom prst="wedgeRoundRectCallout">
            <a:avLst>
              <a:gd name="adj1" fmla="val 69760"/>
              <a:gd name="adj2" fmla="val -18619"/>
              <a:gd name="adj3" fmla="val 16667"/>
            </a:avLst>
          </a:prstGeom>
          <a:ln w="5715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dirty="0"/>
              <a:t>문장 중에서 아는 글자가 있나요</a:t>
            </a:r>
            <a:r>
              <a:rPr lang="en-US" altLang="ko-KR" dirty="0"/>
              <a:t>?</a:t>
            </a:r>
            <a:endParaRPr lang="en-US" dirty="0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E82D1F29-1FE5-4C5F-81AF-F315DA5F80B5}"/>
              </a:ext>
            </a:extLst>
          </p:cNvPr>
          <p:cNvSpPr/>
          <p:nvPr/>
        </p:nvSpPr>
        <p:spPr>
          <a:xfrm>
            <a:off x="4047898" y="1915638"/>
            <a:ext cx="757989" cy="83881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b="1" dirty="0">
                <a:solidFill>
                  <a:srgbClr val="FF0000"/>
                </a:solidFill>
              </a:rPr>
              <a:t>ㅋ</a:t>
            </a:r>
            <a:endParaRPr lang="en-US" sz="5400" b="1" dirty="0">
              <a:solidFill>
                <a:srgbClr val="FF0000"/>
              </a:solidFill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5677333C-9DCB-4E11-AC8C-36DEB4977080}"/>
              </a:ext>
            </a:extLst>
          </p:cNvPr>
          <p:cNvSpPr/>
          <p:nvPr/>
        </p:nvSpPr>
        <p:spPr>
          <a:xfrm>
            <a:off x="4580451" y="2952356"/>
            <a:ext cx="757989" cy="8542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/>
              <a:t>카</a:t>
            </a:r>
            <a:endParaRPr lang="en-US" sz="5400" dirty="0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F403E604-08FA-491C-9008-A9A1F8F5B6C2}"/>
              </a:ext>
            </a:extLst>
          </p:cNvPr>
          <p:cNvSpPr/>
          <p:nvPr/>
        </p:nvSpPr>
        <p:spPr>
          <a:xfrm>
            <a:off x="5172338" y="1915638"/>
            <a:ext cx="674996" cy="8542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/>
              <a:t>ㅏ</a:t>
            </a:r>
            <a:endParaRPr lang="en-US" sz="5400" dirty="0"/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23017B6A-78DD-4A39-A1DE-D17A522A0E3C}"/>
              </a:ext>
            </a:extLst>
          </p:cNvPr>
          <p:cNvSpPr/>
          <p:nvPr/>
        </p:nvSpPr>
        <p:spPr>
          <a:xfrm>
            <a:off x="6295998" y="1896747"/>
            <a:ext cx="674996" cy="8542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>
                <a:solidFill>
                  <a:schemeClr val="tx1"/>
                </a:solidFill>
              </a:rPr>
              <a:t>ㅌ</a:t>
            </a:r>
            <a:endParaRPr lang="en-US" sz="5400" dirty="0">
              <a:solidFill>
                <a:schemeClr val="tx1"/>
              </a:solidFill>
            </a:endParaRPr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206A618C-4B58-47C7-B3F8-7CD4F83B8D6D}"/>
              </a:ext>
            </a:extLst>
          </p:cNvPr>
          <p:cNvSpPr/>
          <p:nvPr/>
        </p:nvSpPr>
        <p:spPr>
          <a:xfrm>
            <a:off x="7375884" y="1919199"/>
            <a:ext cx="674996" cy="8542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/>
              <a:t>ㅡ</a:t>
            </a:r>
            <a:endParaRPr lang="en-US" sz="5400" dirty="0"/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FD2FE974-C0EF-486C-8FC2-2CA83F4F02E9}"/>
              </a:ext>
            </a:extLst>
          </p:cNvPr>
          <p:cNvSpPr/>
          <p:nvPr/>
        </p:nvSpPr>
        <p:spPr>
          <a:xfrm>
            <a:off x="6786328" y="2952356"/>
            <a:ext cx="757989" cy="8542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/>
              <a:t>트</a:t>
            </a:r>
            <a:endParaRPr lang="en-US" sz="5400" dirty="0"/>
          </a:p>
        </p:txBody>
      </p:sp>
      <p:sp>
        <p:nvSpPr>
          <p:cNvPr id="53" name="Oval 52">
            <a:extLst>
              <a:ext uri="{FF2B5EF4-FFF2-40B4-BE49-F238E27FC236}">
                <a16:creationId xmlns:a16="http://schemas.microsoft.com/office/drawing/2014/main" id="{532002D1-D0B2-4314-90D7-83B07BBD3A12}"/>
              </a:ext>
            </a:extLst>
          </p:cNvPr>
          <p:cNvSpPr/>
          <p:nvPr/>
        </p:nvSpPr>
        <p:spPr>
          <a:xfrm>
            <a:off x="3829345" y="4905673"/>
            <a:ext cx="628437" cy="63295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EDA9361F-0C44-4168-B417-725AEC634A51}"/>
              </a:ext>
            </a:extLst>
          </p:cNvPr>
          <p:cNvSpPr/>
          <p:nvPr/>
        </p:nvSpPr>
        <p:spPr>
          <a:xfrm>
            <a:off x="4434224" y="4905673"/>
            <a:ext cx="628437" cy="63295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D5414F42-2219-46BA-A9C7-2752EC93ACDB}"/>
              </a:ext>
            </a:extLst>
          </p:cNvPr>
          <p:cNvSpPr/>
          <p:nvPr/>
        </p:nvSpPr>
        <p:spPr>
          <a:xfrm>
            <a:off x="5024221" y="4905673"/>
            <a:ext cx="628437" cy="63295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B02F0F99-4796-4D5A-8FBF-F72B0E05375C}"/>
              </a:ext>
            </a:extLst>
          </p:cNvPr>
          <p:cNvSpPr/>
          <p:nvPr/>
        </p:nvSpPr>
        <p:spPr>
          <a:xfrm>
            <a:off x="5897214" y="4910782"/>
            <a:ext cx="628437" cy="63295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44F85234-D65A-46C0-9906-392ABDB2D9FF}"/>
              </a:ext>
            </a:extLst>
          </p:cNvPr>
          <p:cNvSpPr/>
          <p:nvPr/>
        </p:nvSpPr>
        <p:spPr>
          <a:xfrm>
            <a:off x="6477116" y="4910782"/>
            <a:ext cx="628437" cy="63295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9CEE8226-9803-4983-80BB-B0366B4B51D6}"/>
              </a:ext>
            </a:extLst>
          </p:cNvPr>
          <p:cNvSpPr/>
          <p:nvPr/>
        </p:nvSpPr>
        <p:spPr>
          <a:xfrm>
            <a:off x="7555608" y="4910782"/>
            <a:ext cx="628437" cy="63295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101960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6" grpId="0" animBg="1"/>
      <p:bldP spid="30" grpId="0" animBg="1"/>
      <p:bldP spid="23" grpId="0"/>
      <p:bldP spid="27" grpId="0"/>
      <p:bldP spid="29" grpId="0"/>
      <p:bldP spid="46" grpId="0"/>
      <p:bldP spid="47" grpId="0"/>
      <p:bldP spid="48" grpId="0"/>
      <p:bldP spid="53" grpId="0" animBg="1"/>
      <p:bldP spid="20" grpId="0" animBg="1"/>
      <p:bldP spid="21" grpId="0" animBg="1"/>
      <p:bldP spid="22" grpId="0" animBg="1"/>
      <p:bldP spid="18" grpId="0" animBg="1"/>
      <p:bldP spid="19" grpId="0" animBg="1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모서리가 둥근 직사각형 2">
            <a:extLst>
              <a:ext uri="{FF2B5EF4-FFF2-40B4-BE49-F238E27FC236}">
                <a16:creationId xmlns:a16="http://schemas.microsoft.com/office/drawing/2014/main" id="{3ED62E2B-922B-412D-A781-BFAE7F43C088}"/>
              </a:ext>
            </a:extLst>
          </p:cNvPr>
          <p:cNvSpPr/>
          <p:nvPr/>
        </p:nvSpPr>
        <p:spPr>
          <a:xfrm>
            <a:off x="3909074" y="3914274"/>
            <a:ext cx="2031554" cy="1957136"/>
          </a:xfrm>
          <a:prstGeom prst="roundRect">
            <a:avLst>
              <a:gd name="adj" fmla="val 16667"/>
            </a:avLst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10000" dirty="0">
                <a:latin typeface="+mn-ea"/>
              </a:rPr>
              <a:t>리</a:t>
            </a:r>
          </a:p>
        </p:txBody>
      </p:sp>
      <p:sp>
        <p:nvSpPr>
          <p:cNvPr id="6" name="모서리가 둥근 직사각형 3">
            <a:extLst>
              <a:ext uri="{FF2B5EF4-FFF2-40B4-BE49-F238E27FC236}">
                <a16:creationId xmlns:a16="http://schemas.microsoft.com/office/drawing/2014/main" id="{344FCC40-330E-4636-AA8B-CC621A7BCA8A}"/>
              </a:ext>
            </a:extLst>
          </p:cNvPr>
          <p:cNvSpPr/>
          <p:nvPr/>
        </p:nvSpPr>
        <p:spPr>
          <a:xfrm>
            <a:off x="6251372" y="3914274"/>
            <a:ext cx="2031554" cy="1957136"/>
          </a:xfrm>
          <a:prstGeom prst="roundRect">
            <a:avLst>
              <a:gd name="adj" fmla="val 16667"/>
            </a:avLst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9600" dirty="0">
                <a:latin typeface="+mn-ea"/>
              </a:rPr>
              <a:t>카</a:t>
            </a:r>
          </a:p>
        </p:txBody>
      </p:sp>
      <p:sp>
        <p:nvSpPr>
          <p:cNvPr id="7" name="Google Shape;182;p29">
            <a:extLst>
              <a:ext uri="{FF2B5EF4-FFF2-40B4-BE49-F238E27FC236}">
                <a16:creationId xmlns:a16="http://schemas.microsoft.com/office/drawing/2014/main" id="{56B3D722-3471-40F7-96D4-0504DF87BDE5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</a:t>
            </a:r>
            <a:r>
              <a:rPr kumimoji="0" lang="en-US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k</a:t>
            </a: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" name="모서리가 둥근 직사각형 2">
            <a:extLst>
              <a:ext uri="{FF2B5EF4-FFF2-40B4-BE49-F238E27FC236}">
                <a16:creationId xmlns:a16="http://schemas.microsoft.com/office/drawing/2014/main" id="{5C526814-EE78-44AA-AC89-0970F0077964}"/>
              </a:ext>
            </a:extLst>
          </p:cNvPr>
          <p:cNvSpPr/>
          <p:nvPr/>
        </p:nvSpPr>
        <p:spPr>
          <a:xfrm>
            <a:off x="1566776" y="3914274"/>
            <a:ext cx="2031554" cy="1957136"/>
          </a:xfrm>
          <a:prstGeom prst="roundRect">
            <a:avLst>
              <a:gd name="adj" fmla="val 16667"/>
            </a:avLst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10000" dirty="0">
                <a:latin typeface="+mn-ea"/>
              </a:rPr>
              <a:t>머</a:t>
            </a:r>
          </a:p>
        </p:txBody>
      </p:sp>
      <p:sp>
        <p:nvSpPr>
          <p:cNvPr id="9" name="모서리가 둥근 직사각형 3">
            <a:extLst>
              <a:ext uri="{FF2B5EF4-FFF2-40B4-BE49-F238E27FC236}">
                <a16:creationId xmlns:a16="http://schemas.microsoft.com/office/drawing/2014/main" id="{7724812E-7CA3-46BB-872D-9E4CC2B30FDB}"/>
              </a:ext>
            </a:extLst>
          </p:cNvPr>
          <p:cNvSpPr/>
          <p:nvPr/>
        </p:nvSpPr>
        <p:spPr>
          <a:xfrm>
            <a:off x="8593670" y="3914274"/>
            <a:ext cx="2031554" cy="1957136"/>
          </a:xfrm>
          <a:prstGeom prst="roundRect">
            <a:avLst>
              <a:gd name="adj" fmla="val 16667"/>
            </a:avLst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9600" dirty="0">
                <a:latin typeface="+mn-ea"/>
              </a:rPr>
              <a:t>락</a:t>
            </a:r>
          </a:p>
        </p:txBody>
      </p:sp>
      <p:pic>
        <p:nvPicPr>
          <p:cNvPr id="3" name="Picture 2" descr="A picture containing light&#10;&#10;Description automatically generated">
            <a:extLst>
              <a:ext uri="{FF2B5EF4-FFF2-40B4-BE49-F238E27FC236}">
                <a16:creationId xmlns:a16="http://schemas.microsoft.com/office/drawing/2014/main" id="{102B73D0-9974-4A26-A41A-EE795964376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7215" y="227861"/>
            <a:ext cx="2732949" cy="31169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526195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82;p29">
            <a:extLst>
              <a:ext uri="{FF2B5EF4-FFF2-40B4-BE49-F238E27FC236}">
                <a16:creationId xmlns:a16="http://schemas.microsoft.com/office/drawing/2014/main" id="{FBCDFB91-DC3A-4150-AA83-0943ACBD682C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</a:t>
            </a:r>
            <a:r>
              <a:rPr kumimoji="0" lang="en-US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k</a:t>
            </a: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815BEDA-F036-418F-AF7D-5C6B6EA50CBB}"/>
              </a:ext>
            </a:extLst>
          </p:cNvPr>
          <p:cNvSpPr txBox="1"/>
          <p:nvPr/>
        </p:nvSpPr>
        <p:spPr>
          <a:xfrm>
            <a:off x="0" y="0"/>
            <a:ext cx="3886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글자 </a:t>
            </a:r>
            <a:r>
              <a:rPr lang="en-US" altLang="ko-KR" dirty="0"/>
              <a:t>“</a:t>
            </a:r>
            <a:r>
              <a:rPr lang="ko-KR" altLang="en-US" dirty="0"/>
              <a:t>리</a:t>
            </a:r>
            <a:r>
              <a:rPr lang="en-US" altLang="ko-KR" dirty="0"/>
              <a:t>”</a:t>
            </a:r>
            <a:r>
              <a:rPr lang="ko-KR" altLang="en-US" dirty="0"/>
              <a:t>가 들어간 낱말을 복습해요</a:t>
            </a:r>
            <a:r>
              <a:rPr lang="en-US" altLang="ko-KR" dirty="0"/>
              <a:t>.</a:t>
            </a:r>
            <a:endParaRPr lang="en-US" dirty="0"/>
          </a:p>
        </p:txBody>
      </p:sp>
      <p:sp>
        <p:nvSpPr>
          <p:cNvPr id="43" name="모서리가 둥근 직사각형 2">
            <a:extLst>
              <a:ext uri="{FF2B5EF4-FFF2-40B4-BE49-F238E27FC236}">
                <a16:creationId xmlns:a16="http://schemas.microsoft.com/office/drawing/2014/main" id="{D06FB9A5-D419-4085-85DE-C172EABF3E16}"/>
              </a:ext>
            </a:extLst>
          </p:cNvPr>
          <p:cNvSpPr/>
          <p:nvPr/>
        </p:nvSpPr>
        <p:spPr>
          <a:xfrm>
            <a:off x="5208919" y="2393821"/>
            <a:ext cx="1537814" cy="1451811"/>
          </a:xfrm>
          <a:prstGeom prst="roundRect">
            <a:avLst>
              <a:gd name="adj" fmla="val 16667"/>
            </a:avLst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8000" dirty="0">
                <a:latin typeface="+mn-ea"/>
              </a:rPr>
              <a:t>리</a:t>
            </a:r>
          </a:p>
        </p:txBody>
      </p:sp>
      <p:sp>
        <p:nvSpPr>
          <p:cNvPr id="16" name="모서리가 둥근 직사각형 2">
            <a:extLst>
              <a:ext uri="{FF2B5EF4-FFF2-40B4-BE49-F238E27FC236}">
                <a16:creationId xmlns:a16="http://schemas.microsoft.com/office/drawing/2014/main" id="{BFD16066-A65E-4326-89B1-DC1A50E828C9}"/>
              </a:ext>
            </a:extLst>
          </p:cNvPr>
          <p:cNvSpPr/>
          <p:nvPr/>
        </p:nvSpPr>
        <p:spPr>
          <a:xfrm>
            <a:off x="3356056" y="2393821"/>
            <a:ext cx="1537814" cy="1451811"/>
          </a:xfrm>
          <a:prstGeom prst="roundRect">
            <a:avLst>
              <a:gd name="adj" fmla="val 16667"/>
            </a:avLst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ko-KR" sz="8000" dirty="0">
                <a:latin typeface="+mn-ea"/>
              </a:rPr>
              <a:t>?</a:t>
            </a:r>
            <a:endParaRPr lang="ko-KR" altLang="en-US" sz="8000" dirty="0">
              <a:latin typeface="+mn-ea"/>
            </a:endParaRPr>
          </a:p>
        </p:txBody>
      </p:sp>
      <p:sp>
        <p:nvSpPr>
          <p:cNvPr id="17" name="모서리가 둥근 직사각형 2">
            <a:extLst>
              <a:ext uri="{FF2B5EF4-FFF2-40B4-BE49-F238E27FC236}">
                <a16:creationId xmlns:a16="http://schemas.microsoft.com/office/drawing/2014/main" id="{0E7DA335-9C70-4F3C-84AC-4F4F47CD5E49}"/>
              </a:ext>
            </a:extLst>
          </p:cNvPr>
          <p:cNvSpPr/>
          <p:nvPr/>
        </p:nvSpPr>
        <p:spPr>
          <a:xfrm>
            <a:off x="1503193" y="2393820"/>
            <a:ext cx="1537814" cy="1451811"/>
          </a:xfrm>
          <a:prstGeom prst="roundRect">
            <a:avLst>
              <a:gd name="adj" fmla="val 16667"/>
            </a:avLst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ko-KR" sz="8000" dirty="0">
                <a:latin typeface="+mn-ea"/>
              </a:rPr>
              <a:t>?</a:t>
            </a:r>
            <a:endParaRPr lang="ko-KR" altLang="en-US" sz="8000" dirty="0">
              <a:latin typeface="+mn-ea"/>
            </a:endParaRPr>
          </a:p>
        </p:txBody>
      </p:sp>
      <p:sp>
        <p:nvSpPr>
          <p:cNvPr id="18" name="모서리가 둥근 직사각형 2">
            <a:extLst>
              <a:ext uri="{FF2B5EF4-FFF2-40B4-BE49-F238E27FC236}">
                <a16:creationId xmlns:a16="http://schemas.microsoft.com/office/drawing/2014/main" id="{75E32380-9EE9-44C3-A6B6-C1AAAAEA43AF}"/>
              </a:ext>
            </a:extLst>
          </p:cNvPr>
          <p:cNvSpPr/>
          <p:nvPr/>
        </p:nvSpPr>
        <p:spPr>
          <a:xfrm>
            <a:off x="3356055" y="2393820"/>
            <a:ext cx="1537814" cy="1451811"/>
          </a:xfrm>
          <a:prstGeom prst="roundRect">
            <a:avLst>
              <a:gd name="adj" fmla="val 16667"/>
            </a:avLst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8000" dirty="0">
                <a:latin typeface="+mn-ea"/>
              </a:rPr>
              <a:t>구</a:t>
            </a:r>
          </a:p>
        </p:txBody>
      </p:sp>
      <p:sp>
        <p:nvSpPr>
          <p:cNvPr id="19" name="모서리가 둥근 직사각형 2">
            <a:extLst>
              <a:ext uri="{FF2B5EF4-FFF2-40B4-BE49-F238E27FC236}">
                <a16:creationId xmlns:a16="http://schemas.microsoft.com/office/drawing/2014/main" id="{DC51C47B-07BE-4A0C-9777-76B215E59918}"/>
              </a:ext>
            </a:extLst>
          </p:cNvPr>
          <p:cNvSpPr/>
          <p:nvPr/>
        </p:nvSpPr>
        <p:spPr>
          <a:xfrm>
            <a:off x="1503191" y="2393820"/>
            <a:ext cx="1537814" cy="1451811"/>
          </a:xfrm>
          <a:prstGeom prst="roundRect">
            <a:avLst>
              <a:gd name="adj" fmla="val 16667"/>
            </a:avLst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8000" dirty="0">
                <a:latin typeface="+mn-ea"/>
              </a:rPr>
              <a:t>너</a:t>
            </a:r>
          </a:p>
        </p:txBody>
      </p:sp>
      <p:pic>
        <p:nvPicPr>
          <p:cNvPr id="5" name="Picture 4" descr="A picture containing animal, drawing&#10;&#10;Description automatically generated">
            <a:extLst>
              <a:ext uri="{FF2B5EF4-FFF2-40B4-BE49-F238E27FC236}">
                <a16:creationId xmlns:a16="http://schemas.microsoft.com/office/drawing/2014/main" id="{7F074371-A761-4D1F-9A73-8946A98B02D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8132" y="2246021"/>
            <a:ext cx="2011424" cy="1714500"/>
          </a:xfrm>
          <a:prstGeom prst="rect">
            <a:avLst/>
          </a:prstGeom>
        </p:spPr>
      </p:pic>
      <p:sp>
        <p:nvSpPr>
          <p:cNvPr id="23" name="모서리가 둥근 직사각형 2">
            <a:extLst>
              <a:ext uri="{FF2B5EF4-FFF2-40B4-BE49-F238E27FC236}">
                <a16:creationId xmlns:a16="http://schemas.microsoft.com/office/drawing/2014/main" id="{230175AF-C6A4-457E-BD8B-D3B7F57B54CE}"/>
              </a:ext>
            </a:extLst>
          </p:cNvPr>
          <p:cNvSpPr/>
          <p:nvPr/>
        </p:nvSpPr>
        <p:spPr>
          <a:xfrm>
            <a:off x="5208919" y="711530"/>
            <a:ext cx="1537814" cy="1451811"/>
          </a:xfrm>
          <a:prstGeom prst="roundRect">
            <a:avLst>
              <a:gd name="adj" fmla="val 16667"/>
            </a:avLst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ko-KR" sz="8000" dirty="0">
                <a:latin typeface="+mn-ea"/>
              </a:rPr>
              <a:t>?</a:t>
            </a:r>
            <a:endParaRPr lang="ko-KR" altLang="en-US" sz="8000" dirty="0">
              <a:latin typeface="+mn-ea"/>
            </a:endParaRPr>
          </a:p>
        </p:txBody>
      </p:sp>
      <p:sp>
        <p:nvSpPr>
          <p:cNvPr id="24" name="모서리가 둥근 직사각형 2">
            <a:extLst>
              <a:ext uri="{FF2B5EF4-FFF2-40B4-BE49-F238E27FC236}">
                <a16:creationId xmlns:a16="http://schemas.microsoft.com/office/drawing/2014/main" id="{350D6DC6-8777-4941-9335-FB72D054DA83}"/>
              </a:ext>
            </a:extLst>
          </p:cNvPr>
          <p:cNvSpPr/>
          <p:nvPr/>
        </p:nvSpPr>
        <p:spPr>
          <a:xfrm>
            <a:off x="5208919" y="725592"/>
            <a:ext cx="1537814" cy="1451811"/>
          </a:xfrm>
          <a:prstGeom prst="roundRect">
            <a:avLst>
              <a:gd name="adj" fmla="val 16667"/>
            </a:avLst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8000" dirty="0">
                <a:latin typeface="+mn-ea"/>
              </a:rPr>
              <a:t>다</a:t>
            </a:r>
          </a:p>
        </p:txBody>
      </p:sp>
      <p:pic>
        <p:nvPicPr>
          <p:cNvPr id="10" name="Picture 9" descr="A picture containing bridge, crane&#10;&#10;Description automatically generated">
            <a:extLst>
              <a:ext uri="{FF2B5EF4-FFF2-40B4-BE49-F238E27FC236}">
                <a16:creationId xmlns:a16="http://schemas.microsoft.com/office/drawing/2014/main" id="{909EA27C-3803-4C93-8490-40DFE63AD95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7086" y="4225958"/>
            <a:ext cx="1621480" cy="1576659"/>
          </a:xfrm>
          <a:prstGeom prst="rect">
            <a:avLst/>
          </a:prstGeom>
        </p:spPr>
      </p:pic>
      <p:sp>
        <p:nvSpPr>
          <p:cNvPr id="28" name="모서리가 둥근 직사각형 2">
            <a:extLst>
              <a:ext uri="{FF2B5EF4-FFF2-40B4-BE49-F238E27FC236}">
                <a16:creationId xmlns:a16="http://schemas.microsoft.com/office/drawing/2014/main" id="{64DCA29F-3935-4920-9EC2-D0352E731154}"/>
              </a:ext>
            </a:extLst>
          </p:cNvPr>
          <p:cNvSpPr/>
          <p:nvPr/>
        </p:nvSpPr>
        <p:spPr>
          <a:xfrm>
            <a:off x="3356053" y="2393821"/>
            <a:ext cx="1537814" cy="1451811"/>
          </a:xfrm>
          <a:prstGeom prst="roundRect">
            <a:avLst>
              <a:gd name="adj" fmla="val 16667"/>
            </a:avLst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ko-KR" sz="8000" dirty="0">
                <a:latin typeface="+mn-ea"/>
              </a:rPr>
              <a:t>?</a:t>
            </a:r>
            <a:endParaRPr lang="ko-KR" altLang="en-US" sz="8000" dirty="0">
              <a:latin typeface="+mn-ea"/>
            </a:endParaRPr>
          </a:p>
        </p:txBody>
      </p:sp>
      <p:sp>
        <p:nvSpPr>
          <p:cNvPr id="29" name="모서리가 둥근 직사각형 2">
            <a:extLst>
              <a:ext uri="{FF2B5EF4-FFF2-40B4-BE49-F238E27FC236}">
                <a16:creationId xmlns:a16="http://schemas.microsoft.com/office/drawing/2014/main" id="{54C0BE4A-6612-4F7E-BF92-52132DD1D237}"/>
              </a:ext>
            </a:extLst>
          </p:cNvPr>
          <p:cNvSpPr/>
          <p:nvPr/>
        </p:nvSpPr>
        <p:spPr>
          <a:xfrm>
            <a:off x="7061782" y="2393821"/>
            <a:ext cx="1537814" cy="1451811"/>
          </a:xfrm>
          <a:prstGeom prst="roundRect">
            <a:avLst>
              <a:gd name="adj" fmla="val 16667"/>
            </a:avLst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ko-KR" sz="8000" dirty="0">
                <a:latin typeface="+mn-ea"/>
              </a:rPr>
              <a:t>?</a:t>
            </a:r>
            <a:endParaRPr lang="ko-KR" altLang="en-US" sz="8000" dirty="0">
              <a:latin typeface="+mn-ea"/>
            </a:endParaRPr>
          </a:p>
        </p:txBody>
      </p:sp>
      <p:sp>
        <p:nvSpPr>
          <p:cNvPr id="30" name="모서리가 둥근 직사각형 2">
            <a:extLst>
              <a:ext uri="{FF2B5EF4-FFF2-40B4-BE49-F238E27FC236}">
                <a16:creationId xmlns:a16="http://schemas.microsoft.com/office/drawing/2014/main" id="{9B4DE323-89C8-4D6F-9411-2FFB26621397}"/>
              </a:ext>
            </a:extLst>
          </p:cNvPr>
          <p:cNvSpPr/>
          <p:nvPr/>
        </p:nvSpPr>
        <p:spPr>
          <a:xfrm>
            <a:off x="3356053" y="2377365"/>
            <a:ext cx="1537814" cy="1451811"/>
          </a:xfrm>
          <a:prstGeom prst="roundRect">
            <a:avLst>
              <a:gd name="adj" fmla="val 16667"/>
            </a:avLst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8000" dirty="0">
                <a:latin typeface="+mn-ea"/>
              </a:rPr>
              <a:t>다</a:t>
            </a:r>
          </a:p>
        </p:txBody>
      </p:sp>
      <p:sp>
        <p:nvSpPr>
          <p:cNvPr id="31" name="모서리가 둥근 직사각형 2">
            <a:extLst>
              <a:ext uri="{FF2B5EF4-FFF2-40B4-BE49-F238E27FC236}">
                <a16:creationId xmlns:a16="http://schemas.microsoft.com/office/drawing/2014/main" id="{C337CDB7-7578-4195-8896-0DA7820F2C12}"/>
              </a:ext>
            </a:extLst>
          </p:cNvPr>
          <p:cNvSpPr/>
          <p:nvPr/>
        </p:nvSpPr>
        <p:spPr>
          <a:xfrm>
            <a:off x="7061782" y="2393819"/>
            <a:ext cx="1537814" cy="1451811"/>
          </a:xfrm>
          <a:prstGeom prst="roundRect">
            <a:avLst>
              <a:gd name="adj" fmla="val 16667"/>
            </a:avLst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8000" dirty="0">
                <a:latin typeface="+mn-ea"/>
              </a:rPr>
              <a:t>미</a:t>
            </a:r>
          </a:p>
        </p:txBody>
      </p:sp>
      <p:pic>
        <p:nvPicPr>
          <p:cNvPr id="12" name="Picture 11" descr="A close up of a logo&#10;&#10;Description automatically generated">
            <a:extLst>
              <a:ext uri="{FF2B5EF4-FFF2-40B4-BE49-F238E27FC236}">
                <a16:creationId xmlns:a16="http://schemas.microsoft.com/office/drawing/2014/main" id="{74119744-C9D3-4A5A-8230-46DC4882A9A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00801" y="2075672"/>
            <a:ext cx="1444890" cy="25457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111893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xit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6" grpId="1" animBg="1"/>
      <p:bldP spid="16" grpId="2" animBg="1"/>
      <p:bldP spid="17" grpId="0" animBg="1"/>
      <p:bldP spid="17" grpId="1" animBg="1"/>
      <p:bldP spid="18" grpId="0" animBg="1"/>
      <p:bldP spid="18" grpId="1" animBg="1"/>
      <p:bldP spid="18" grpId="2" animBg="1"/>
      <p:bldP spid="19" grpId="0" animBg="1"/>
      <p:bldP spid="19" grpId="1" animBg="1"/>
      <p:bldP spid="23" grpId="0" animBg="1"/>
      <p:bldP spid="23" grpId="1" animBg="1"/>
      <p:bldP spid="24" grpId="0" animBg="1"/>
      <p:bldP spid="24" grpId="1" animBg="1"/>
      <p:bldP spid="28" grpId="0" animBg="1"/>
      <p:bldP spid="28" grpId="1" animBg="1"/>
      <p:bldP spid="29" grpId="0" animBg="1"/>
      <p:bldP spid="29" grpId="1" animBg="1"/>
      <p:bldP spid="30" grpId="0" animBg="1"/>
      <p:bldP spid="31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82;p29">
            <a:extLst>
              <a:ext uri="{FF2B5EF4-FFF2-40B4-BE49-F238E27FC236}">
                <a16:creationId xmlns:a16="http://schemas.microsoft.com/office/drawing/2014/main" id="{B8767268-D5AA-462D-8539-28F2918B1689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</a:t>
            </a:r>
            <a:r>
              <a:rPr kumimoji="0" lang="en-US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k</a:t>
            </a: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6" name="모서리가 둥근 직사각형 2">
            <a:extLst>
              <a:ext uri="{FF2B5EF4-FFF2-40B4-BE49-F238E27FC236}">
                <a16:creationId xmlns:a16="http://schemas.microsoft.com/office/drawing/2014/main" id="{827BF743-9B74-4F4D-B3CA-A759589E2CD5}"/>
              </a:ext>
            </a:extLst>
          </p:cNvPr>
          <p:cNvSpPr/>
          <p:nvPr/>
        </p:nvSpPr>
        <p:spPr>
          <a:xfrm>
            <a:off x="2553665" y="3448693"/>
            <a:ext cx="927859" cy="740718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ko-KR" sz="2400" dirty="0" err="1">
                <a:latin typeface="+mn-ea"/>
              </a:rPr>
              <a:t>chya</a:t>
            </a:r>
            <a:endParaRPr lang="ko-KR" altLang="en-US" sz="2400" dirty="0">
              <a:latin typeface="+mn-ea"/>
            </a:endParaRPr>
          </a:p>
        </p:txBody>
      </p:sp>
      <p:sp>
        <p:nvSpPr>
          <p:cNvPr id="7" name="모서리가 둥근 직사각형 2">
            <a:extLst>
              <a:ext uri="{FF2B5EF4-FFF2-40B4-BE49-F238E27FC236}">
                <a16:creationId xmlns:a16="http://schemas.microsoft.com/office/drawing/2014/main" id="{E2BBD3EA-F330-4A7D-BDD9-7F247987CE75}"/>
              </a:ext>
            </a:extLst>
          </p:cNvPr>
          <p:cNvSpPr/>
          <p:nvPr/>
        </p:nvSpPr>
        <p:spPr>
          <a:xfrm>
            <a:off x="3578600" y="3465341"/>
            <a:ext cx="993963" cy="740718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ko-KR" sz="2400" dirty="0" err="1">
                <a:latin typeface="+mn-ea"/>
              </a:rPr>
              <a:t>cheo</a:t>
            </a:r>
            <a:endParaRPr lang="ko-KR" altLang="en-US" sz="2400" dirty="0">
              <a:latin typeface="+mn-ea"/>
            </a:endParaRPr>
          </a:p>
        </p:txBody>
      </p:sp>
      <p:sp>
        <p:nvSpPr>
          <p:cNvPr id="8" name="모서리가 둥근 직사각형 2">
            <a:extLst>
              <a:ext uri="{FF2B5EF4-FFF2-40B4-BE49-F238E27FC236}">
                <a16:creationId xmlns:a16="http://schemas.microsoft.com/office/drawing/2014/main" id="{30FEC99F-BDC9-4F72-8E48-79A39CD1A9FF}"/>
              </a:ext>
            </a:extLst>
          </p:cNvPr>
          <p:cNvSpPr/>
          <p:nvPr/>
        </p:nvSpPr>
        <p:spPr>
          <a:xfrm>
            <a:off x="4633644" y="3449336"/>
            <a:ext cx="1085540" cy="740719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ko-KR" sz="2400" dirty="0" err="1">
                <a:latin typeface="+mn-ea"/>
              </a:rPr>
              <a:t>chyeo</a:t>
            </a:r>
            <a:endParaRPr lang="ko-KR" altLang="en-US" sz="2400" dirty="0">
              <a:latin typeface="+mn-ea"/>
            </a:endParaRPr>
          </a:p>
        </p:txBody>
      </p:sp>
      <p:sp>
        <p:nvSpPr>
          <p:cNvPr id="9" name="모서리가 둥근 직사각형 2">
            <a:extLst>
              <a:ext uri="{FF2B5EF4-FFF2-40B4-BE49-F238E27FC236}">
                <a16:creationId xmlns:a16="http://schemas.microsoft.com/office/drawing/2014/main" id="{E2E31E3F-E5A9-4DAE-99C6-4B3C295194DE}"/>
              </a:ext>
            </a:extLst>
          </p:cNvPr>
          <p:cNvSpPr/>
          <p:nvPr/>
        </p:nvSpPr>
        <p:spPr>
          <a:xfrm>
            <a:off x="5788944" y="3448693"/>
            <a:ext cx="927858" cy="740718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ko-KR" sz="2800" dirty="0" err="1">
                <a:latin typeface="+mn-ea"/>
              </a:rPr>
              <a:t>cho</a:t>
            </a:r>
            <a:endParaRPr lang="ko-KR" altLang="en-US" sz="2800" dirty="0">
              <a:latin typeface="+mn-ea"/>
            </a:endParaRPr>
          </a:p>
        </p:txBody>
      </p:sp>
      <p:sp>
        <p:nvSpPr>
          <p:cNvPr id="10" name="모서리가 둥근 직사각형 2">
            <a:extLst>
              <a:ext uri="{FF2B5EF4-FFF2-40B4-BE49-F238E27FC236}">
                <a16:creationId xmlns:a16="http://schemas.microsoft.com/office/drawing/2014/main" id="{753BF40F-2AA2-4592-89C2-D41BF25CD64C}"/>
              </a:ext>
            </a:extLst>
          </p:cNvPr>
          <p:cNvSpPr/>
          <p:nvPr/>
        </p:nvSpPr>
        <p:spPr>
          <a:xfrm>
            <a:off x="6828931" y="3448693"/>
            <a:ext cx="970229" cy="740718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ko-KR" sz="2400" dirty="0" err="1">
                <a:latin typeface="+mn-ea"/>
              </a:rPr>
              <a:t>chyo</a:t>
            </a:r>
            <a:endParaRPr lang="ko-KR" altLang="en-US" sz="2400" dirty="0">
              <a:latin typeface="+mn-ea"/>
            </a:endParaRPr>
          </a:p>
        </p:txBody>
      </p:sp>
      <p:sp>
        <p:nvSpPr>
          <p:cNvPr id="11" name="모서리가 둥근 직사각형 2">
            <a:extLst>
              <a:ext uri="{FF2B5EF4-FFF2-40B4-BE49-F238E27FC236}">
                <a16:creationId xmlns:a16="http://schemas.microsoft.com/office/drawing/2014/main" id="{7C3F1EDA-3CBC-4137-A460-571FF5DE9062}"/>
              </a:ext>
            </a:extLst>
          </p:cNvPr>
          <p:cNvSpPr/>
          <p:nvPr/>
        </p:nvSpPr>
        <p:spPr>
          <a:xfrm>
            <a:off x="7868920" y="3448693"/>
            <a:ext cx="927858" cy="740718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ko-KR" sz="2800" dirty="0">
                <a:latin typeface="+mn-ea"/>
              </a:rPr>
              <a:t>chu</a:t>
            </a:r>
            <a:endParaRPr lang="ko-KR" altLang="en-US" sz="2800" dirty="0">
              <a:latin typeface="+mn-ea"/>
            </a:endParaRPr>
          </a:p>
        </p:txBody>
      </p:sp>
      <p:sp>
        <p:nvSpPr>
          <p:cNvPr id="12" name="모서리가 둥근 직사각형 2">
            <a:extLst>
              <a:ext uri="{FF2B5EF4-FFF2-40B4-BE49-F238E27FC236}">
                <a16:creationId xmlns:a16="http://schemas.microsoft.com/office/drawing/2014/main" id="{1FE0765E-E672-4F28-BD4E-EE1E7E222E9E}"/>
              </a:ext>
            </a:extLst>
          </p:cNvPr>
          <p:cNvSpPr/>
          <p:nvPr/>
        </p:nvSpPr>
        <p:spPr>
          <a:xfrm>
            <a:off x="8875619" y="3448693"/>
            <a:ext cx="1039989" cy="740718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ko-KR" sz="2800" dirty="0" err="1">
                <a:latin typeface="+mn-ea"/>
              </a:rPr>
              <a:t>chyu</a:t>
            </a:r>
            <a:endParaRPr lang="ko-KR" altLang="en-US" sz="2800" dirty="0">
              <a:latin typeface="+mn-ea"/>
            </a:endParaRPr>
          </a:p>
        </p:txBody>
      </p:sp>
      <p:sp>
        <p:nvSpPr>
          <p:cNvPr id="13" name="모서리가 둥근 직사각형 2">
            <a:extLst>
              <a:ext uri="{FF2B5EF4-FFF2-40B4-BE49-F238E27FC236}">
                <a16:creationId xmlns:a16="http://schemas.microsoft.com/office/drawing/2014/main" id="{DD8B13DA-55BF-4049-A4EA-4EC479442451}"/>
              </a:ext>
            </a:extLst>
          </p:cNvPr>
          <p:cNvSpPr/>
          <p:nvPr/>
        </p:nvSpPr>
        <p:spPr>
          <a:xfrm>
            <a:off x="10012684" y="3441917"/>
            <a:ext cx="970228" cy="740718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ko-KR" sz="2400" dirty="0" err="1">
                <a:latin typeface="+mn-ea"/>
              </a:rPr>
              <a:t>cheu</a:t>
            </a:r>
            <a:endParaRPr lang="ko-KR" altLang="en-US" sz="2400" dirty="0">
              <a:latin typeface="+mn-ea"/>
            </a:endParaRPr>
          </a:p>
        </p:txBody>
      </p:sp>
      <p:sp>
        <p:nvSpPr>
          <p:cNvPr id="14" name="모서리가 둥근 직사각형 2">
            <a:extLst>
              <a:ext uri="{FF2B5EF4-FFF2-40B4-BE49-F238E27FC236}">
                <a16:creationId xmlns:a16="http://schemas.microsoft.com/office/drawing/2014/main" id="{ED78CDCA-513F-4DFB-B6E6-0B986083D2C8}"/>
              </a:ext>
            </a:extLst>
          </p:cNvPr>
          <p:cNvSpPr/>
          <p:nvPr/>
        </p:nvSpPr>
        <p:spPr>
          <a:xfrm>
            <a:off x="11079989" y="3423886"/>
            <a:ext cx="927858" cy="740718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ko-KR" sz="2800" dirty="0">
                <a:latin typeface="+mn-ea"/>
              </a:rPr>
              <a:t>chi</a:t>
            </a:r>
            <a:endParaRPr lang="ko-KR" altLang="en-US" sz="2800" dirty="0">
              <a:latin typeface="+mn-ea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6FDD68F-FE3C-49B6-B2B5-BB78BBB6FC7E}"/>
              </a:ext>
            </a:extLst>
          </p:cNvPr>
          <p:cNvSpPr txBox="1"/>
          <p:nvPr/>
        </p:nvSpPr>
        <p:spPr>
          <a:xfrm>
            <a:off x="0" y="2275"/>
            <a:ext cx="69324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복습</a:t>
            </a:r>
            <a:r>
              <a:rPr lang="en-US" altLang="ko-KR" dirty="0"/>
              <a:t>: </a:t>
            </a:r>
            <a:r>
              <a:rPr lang="ko-KR" altLang="en-US" dirty="0"/>
              <a:t>어떤 소리가 날까요</a:t>
            </a:r>
            <a:r>
              <a:rPr lang="en-US" altLang="ko-KR" dirty="0"/>
              <a:t>?</a:t>
            </a:r>
            <a:endParaRPr lang="en-US" dirty="0"/>
          </a:p>
        </p:txBody>
      </p:sp>
      <p:graphicFrame>
        <p:nvGraphicFramePr>
          <p:cNvPr id="16" name="Table 2">
            <a:extLst>
              <a:ext uri="{FF2B5EF4-FFF2-40B4-BE49-F238E27FC236}">
                <a16:creationId xmlns:a16="http://schemas.microsoft.com/office/drawing/2014/main" id="{902620E0-57AE-45EB-B562-CE3B4C573F8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32136330"/>
              </p:ext>
            </p:extLst>
          </p:nvPr>
        </p:nvGraphicFramePr>
        <p:xfrm>
          <a:off x="1428750" y="1625146"/>
          <a:ext cx="10623180" cy="604031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1062318">
                  <a:extLst>
                    <a:ext uri="{9D8B030D-6E8A-4147-A177-3AD203B41FA5}">
                      <a16:colId xmlns:a16="http://schemas.microsoft.com/office/drawing/2014/main" val="1471925589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3833468222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505294013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809057556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433117542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458511601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2961472336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2547704502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3711786410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875025523"/>
                    </a:ext>
                  </a:extLst>
                </a:gridCol>
              </a:tblGrid>
              <a:tr h="604031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차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800" dirty="0"/>
                        <a:t>챠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처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쳐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초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쵸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추 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츄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츠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치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extLst>
                  <a:ext uri="{0D108BD9-81ED-4DB2-BD59-A6C34878D82A}">
                    <a16:rowId xmlns:a16="http://schemas.microsoft.com/office/drawing/2014/main" val="3090273173"/>
                  </a:ext>
                </a:extLst>
              </a:tr>
            </a:tbl>
          </a:graphicData>
        </a:graphic>
      </p:graphicFrame>
      <p:pic>
        <p:nvPicPr>
          <p:cNvPr id="17" name="Picture 16">
            <a:extLst>
              <a:ext uri="{FF2B5EF4-FFF2-40B4-BE49-F238E27FC236}">
                <a16:creationId xmlns:a16="http://schemas.microsoft.com/office/drawing/2014/main" id="{3293BDB6-F2F5-418B-B3B2-9396D68CDE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3070" y="809625"/>
            <a:ext cx="10768864" cy="557822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959F282A-D41C-4C6D-9819-25857D835070}"/>
              </a:ext>
            </a:extLst>
          </p:cNvPr>
          <p:cNvSpPr txBox="1"/>
          <p:nvPr/>
        </p:nvSpPr>
        <p:spPr>
          <a:xfrm>
            <a:off x="140070" y="1603995"/>
            <a:ext cx="1143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b="1" dirty="0" err="1"/>
              <a:t>ㅊ</a:t>
            </a:r>
            <a:r>
              <a:rPr lang="en-US" altLang="ko-KR" sz="2800" b="1" dirty="0"/>
              <a:t>(</a:t>
            </a:r>
            <a:r>
              <a:rPr lang="en-US" altLang="ko-KR" sz="2800" b="1" dirty="0" err="1"/>
              <a:t>ch</a:t>
            </a:r>
            <a:r>
              <a:rPr lang="en-US" altLang="ko-KR" sz="2800" b="1" dirty="0"/>
              <a:t>)</a:t>
            </a:r>
            <a:endParaRPr lang="en-US" sz="2800" b="1" dirty="0"/>
          </a:p>
        </p:txBody>
      </p:sp>
      <p:sp>
        <p:nvSpPr>
          <p:cNvPr id="19" name="모서리가 둥근 직사각형 2">
            <a:extLst>
              <a:ext uri="{FF2B5EF4-FFF2-40B4-BE49-F238E27FC236}">
                <a16:creationId xmlns:a16="http://schemas.microsoft.com/office/drawing/2014/main" id="{4775FC90-CB32-465D-BCD4-B380E7D70381}"/>
              </a:ext>
            </a:extLst>
          </p:cNvPr>
          <p:cNvSpPr/>
          <p:nvPr/>
        </p:nvSpPr>
        <p:spPr>
          <a:xfrm>
            <a:off x="1471307" y="3465340"/>
            <a:ext cx="927858" cy="740719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ko-KR" sz="2800" dirty="0">
                <a:latin typeface="+mn-ea"/>
              </a:rPr>
              <a:t>cha</a:t>
            </a:r>
            <a:endParaRPr lang="ko-KR" altLang="en-US" sz="2800" dirty="0">
              <a:latin typeface="+mn-ea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47D93F5-EDCD-40C9-A4B7-C4F251A1FC4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33513" y="898140"/>
            <a:ext cx="790451" cy="4171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924928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9" grpId="0" animBg="1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/>
            </a:gs>
            <a:gs pos="79000">
              <a:srgbClr val="7CAFDE"/>
            </a:gs>
            <a:gs pos="67000">
              <a:schemeClr val="accent5">
                <a:lumMod val="60000"/>
                <a:lumOff val="40000"/>
              </a:schemeClr>
            </a:gs>
            <a:gs pos="100000">
              <a:schemeClr val="accent5">
                <a:lumMod val="105000"/>
                <a:satMod val="109000"/>
                <a:tint val="81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D62C0160-AF32-4961-B61F-B35355F3FF7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52610" y="0"/>
            <a:ext cx="4686779" cy="6182943"/>
          </a:xfrm>
          <a:prstGeom prst="rect">
            <a:avLst/>
          </a:prstGeom>
          <a:ln w="12700">
            <a:solidFill>
              <a:srgbClr val="0070C0"/>
            </a:solidFill>
          </a:ln>
        </p:spPr>
      </p:pic>
      <p:sp>
        <p:nvSpPr>
          <p:cNvPr id="2" name="Google Shape;182;p29">
            <a:extLst>
              <a:ext uri="{FF2B5EF4-FFF2-40B4-BE49-F238E27FC236}">
                <a16:creationId xmlns:a16="http://schemas.microsoft.com/office/drawing/2014/main" id="{B8767268-D5AA-462D-8539-28F2918B1689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</a:t>
            </a:r>
            <a:r>
              <a:rPr kumimoji="0" lang="en-US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k</a:t>
            </a: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4" name="Speech Bubble: Rectangle with Corners Rounded 23">
            <a:extLst>
              <a:ext uri="{FF2B5EF4-FFF2-40B4-BE49-F238E27FC236}">
                <a16:creationId xmlns:a16="http://schemas.microsoft.com/office/drawing/2014/main" id="{3A997DD2-B2C7-4C91-8E6E-F75BF0F9BC9E}"/>
              </a:ext>
            </a:extLst>
          </p:cNvPr>
          <p:cNvSpPr/>
          <p:nvPr/>
        </p:nvSpPr>
        <p:spPr>
          <a:xfrm>
            <a:off x="2183556" y="1935549"/>
            <a:ext cx="1437569" cy="565492"/>
          </a:xfrm>
          <a:prstGeom prst="wedgeRoundRectCallout">
            <a:avLst>
              <a:gd name="adj1" fmla="val 82111"/>
              <a:gd name="adj2" fmla="val -20478"/>
              <a:gd name="adj3" fmla="val 16667"/>
            </a:avLst>
          </a:prstGeom>
          <a:ln w="5715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Break down</a:t>
            </a:r>
          </a:p>
        </p:txBody>
      </p:sp>
      <p:sp>
        <p:nvSpPr>
          <p:cNvPr id="26" name="Speech Bubble: Rectangle with Corners Rounded 25">
            <a:extLst>
              <a:ext uri="{FF2B5EF4-FFF2-40B4-BE49-F238E27FC236}">
                <a16:creationId xmlns:a16="http://schemas.microsoft.com/office/drawing/2014/main" id="{33FF5983-10B7-4773-B63F-CFCA1A2AC7A9}"/>
              </a:ext>
            </a:extLst>
          </p:cNvPr>
          <p:cNvSpPr/>
          <p:nvPr/>
        </p:nvSpPr>
        <p:spPr>
          <a:xfrm>
            <a:off x="2183557" y="3048431"/>
            <a:ext cx="1437569" cy="565492"/>
          </a:xfrm>
          <a:prstGeom prst="wedgeRoundRectCallout">
            <a:avLst>
              <a:gd name="adj1" fmla="val 82111"/>
              <a:gd name="adj2" fmla="val -20478"/>
              <a:gd name="adj3" fmla="val 16667"/>
            </a:avLst>
          </a:prstGeom>
          <a:ln w="571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Put together</a:t>
            </a:r>
          </a:p>
        </p:txBody>
      </p:sp>
      <p:sp>
        <p:nvSpPr>
          <p:cNvPr id="30" name="Speech Bubble: Rectangle with Corners Rounded 29">
            <a:extLst>
              <a:ext uri="{FF2B5EF4-FFF2-40B4-BE49-F238E27FC236}">
                <a16:creationId xmlns:a16="http://schemas.microsoft.com/office/drawing/2014/main" id="{49573B89-939B-44CA-A626-3F39897C9F83}"/>
              </a:ext>
            </a:extLst>
          </p:cNvPr>
          <p:cNvSpPr/>
          <p:nvPr/>
        </p:nvSpPr>
        <p:spPr>
          <a:xfrm>
            <a:off x="586348" y="4715641"/>
            <a:ext cx="2987372" cy="862935"/>
          </a:xfrm>
          <a:prstGeom prst="wedgeRoundRectCallout">
            <a:avLst>
              <a:gd name="adj1" fmla="val 69760"/>
              <a:gd name="adj2" fmla="val -18619"/>
              <a:gd name="adj3" fmla="val 16667"/>
            </a:avLst>
          </a:prstGeom>
          <a:ln w="5715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dirty="0"/>
              <a:t>문장 중에서 아는 글자가 있나요</a:t>
            </a:r>
            <a:r>
              <a:rPr lang="en-US" altLang="ko-KR" dirty="0"/>
              <a:t>?</a:t>
            </a:r>
            <a:endParaRPr lang="en-US" dirty="0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E82D1F29-1FE5-4C5F-81AF-F315DA5F80B5}"/>
              </a:ext>
            </a:extLst>
          </p:cNvPr>
          <p:cNvSpPr/>
          <p:nvPr/>
        </p:nvSpPr>
        <p:spPr>
          <a:xfrm>
            <a:off x="3800015" y="2159428"/>
            <a:ext cx="757989" cy="83881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4800" dirty="0">
                <a:solidFill>
                  <a:schemeClr val="tx1"/>
                </a:solidFill>
              </a:rPr>
              <a:t>ㅁ</a:t>
            </a:r>
            <a:endParaRPr lang="en-US" sz="4800" dirty="0">
              <a:solidFill>
                <a:schemeClr val="tx1"/>
              </a:solidFill>
            </a:endParaRPr>
          </a:p>
        </p:txBody>
      </p:sp>
      <p:sp>
        <p:nvSpPr>
          <p:cNvPr id="53" name="Oval 52">
            <a:extLst>
              <a:ext uri="{FF2B5EF4-FFF2-40B4-BE49-F238E27FC236}">
                <a16:creationId xmlns:a16="http://schemas.microsoft.com/office/drawing/2014/main" id="{532002D1-D0B2-4314-90D7-83B07BBD3A12}"/>
              </a:ext>
            </a:extLst>
          </p:cNvPr>
          <p:cNvSpPr/>
          <p:nvPr/>
        </p:nvSpPr>
        <p:spPr>
          <a:xfrm>
            <a:off x="4752646" y="4847256"/>
            <a:ext cx="628437" cy="62082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C03B5E0E-DF00-432E-B081-1790C21695C6}"/>
              </a:ext>
            </a:extLst>
          </p:cNvPr>
          <p:cNvSpPr/>
          <p:nvPr/>
        </p:nvSpPr>
        <p:spPr>
          <a:xfrm>
            <a:off x="4342291" y="2159428"/>
            <a:ext cx="757989" cy="83881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4800" dirty="0">
                <a:solidFill>
                  <a:schemeClr val="tx1"/>
                </a:solidFill>
              </a:rPr>
              <a:t>ㅓ</a:t>
            </a:r>
            <a:endParaRPr lang="en-US" sz="4800" dirty="0">
              <a:solidFill>
                <a:schemeClr val="tx1"/>
              </a:solidFill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0C225F94-AE29-4F40-B72C-1B643C3C8BDC}"/>
              </a:ext>
            </a:extLst>
          </p:cNvPr>
          <p:cNvSpPr/>
          <p:nvPr/>
        </p:nvSpPr>
        <p:spPr>
          <a:xfrm>
            <a:off x="4923668" y="2159428"/>
            <a:ext cx="757989" cy="83881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>
                <a:solidFill>
                  <a:schemeClr val="tx1"/>
                </a:solidFill>
              </a:rPr>
              <a:t>ㄹ</a:t>
            </a:r>
            <a:endParaRPr lang="en-US" sz="5400" dirty="0">
              <a:solidFill>
                <a:schemeClr val="tx1"/>
              </a:solidFill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1252DA3E-B36F-4CB7-B39C-73B48B4092B4}"/>
              </a:ext>
            </a:extLst>
          </p:cNvPr>
          <p:cNvSpPr/>
          <p:nvPr/>
        </p:nvSpPr>
        <p:spPr>
          <a:xfrm>
            <a:off x="5434146" y="2159428"/>
            <a:ext cx="757989" cy="83881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4800" dirty="0">
                <a:solidFill>
                  <a:schemeClr val="tx1"/>
                </a:solidFill>
              </a:rPr>
              <a:t>ㅣ</a:t>
            </a:r>
            <a:endParaRPr lang="en-US" sz="4800" dirty="0">
              <a:solidFill>
                <a:schemeClr val="tx1"/>
              </a:solidFill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F9D41326-33C2-482D-9660-46C64ED15858}"/>
              </a:ext>
            </a:extLst>
          </p:cNvPr>
          <p:cNvSpPr/>
          <p:nvPr/>
        </p:nvSpPr>
        <p:spPr>
          <a:xfrm>
            <a:off x="5992030" y="2159428"/>
            <a:ext cx="757989" cy="83881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4800" b="1" dirty="0">
                <a:solidFill>
                  <a:srgbClr val="FF0000"/>
                </a:solidFill>
              </a:rPr>
              <a:t>ㅋ</a:t>
            </a:r>
            <a:endParaRPr lang="en-US" sz="4800" b="1" dirty="0">
              <a:solidFill>
                <a:srgbClr val="FF0000"/>
              </a:solidFill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E02FAE73-C4A8-40DC-9F58-4A6D9D95D645}"/>
              </a:ext>
            </a:extLst>
          </p:cNvPr>
          <p:cNvSpPr/>
          <p:nvPr/>
        </p:nvSpPr>
        <p:spPr>
          <a:xfrm>
            <a:off x="6531456" y="2159428"/>
            <a:ext cx="757989" cy="83881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4800" dirty="0">
                <a:solidFill>
                  <a:schemeClr val="tx1"/>
                </a:solidFill>
              </a:rPr>
              <a:t>ㅏ</a:t>
            </a:r>
            <a:endParaRPr lang="en-US" sz="4800" dirty="0">
              <a:solidFill>
                <a:schemeClr val="tx1"/>
              </a:solidFill>
            </a:endParaRP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62863D89-BB66-4B83-B3F5-64C485F09CC3}"/>
              </a:ext>
            </a:extLst>
          </p:cNvPr>
          <p:cNvSpPr/>
          <p:nvPr/>
        </p:nvSpPr>
        <p:spPr>
          <a:xfrm>
            <a:off x="6967914" y="2159428"/>
            <a:ext cx="757989" cy="83881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4800" dirty="0">
                <a:solidFill>
                  <a:schemeClr val="tx1"/>
                </a:solidFill>
              </a:rPr>
              <a:t>ㄹ</a:t>
            </a:r>
            <a:endParaRPr lang="en-US" sz="4800" dirty="0">
              <a:solidFill>
                <a:schemeClr val="tx1"/>
              </a:solidFill>
            </a:endParaRP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C5EE990A-DC4D-4063-9211-79DCB7C7FB60}"/>
              </a:ext>
            </a:extLst>
          </p:cNvPr>
          <p:cNvSpPr/>
          <p:nvPr/>
        </p:nvSpPr>
        <p:spPr>
          <a:xfrm>
            <a:off x="7346908" y="2159428"/>
            <a:ext cx="757989" cy="83881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4800" dirty="0">
                <a:solidFill>
                  <a:schemeClr val="tx1"/>
                </a:solidFill>
              </a:rPr>
              <a:t>ㅏ</a:t>
            </a:r>
            <a:endParaRPr lang="en-US" sz="4800" dirty="0">
              <a:solidFill>
                <a:schemeClr val="tx1"/>
              </a:solidFill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390AA0B3-CB12-419B-810F-4C409707C6D8}"/>
              </a:ext>
            </a:extLst>
          </p:cNvPr>
          <p:cNvSpPr/>
          <p:nvPr/>
        </p:nvSpPr>
        <p:spPr>
          <a:xfrm>
            <a:off x="4056529" y="3095805"/>
            <a:ext cx="757989" cy="83881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>
                <a:solidFill>
                  <a:schemeClr val="tx1"/>
                </a:solidFill>
              </a:rPr>
              <a:t>머</a:t>
            </a:r>
            <a:endParaRPr lang="en-US" sz="5400" dirty="0">
              <a:solidFill>
                <a:schemeClr val="tx1"/>
              </a:solidFill>
            </a:endParaRP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C3A125F7-6B2F-48A1-8937-D524A613B579}"/>
              </a:ext>
            </a:extLst>
          </p:cNvPr>
          <p:cNvSpPr/>
          <p:nvPr/>
        </p:nvSpPr>
        <p:spPr>
          <a:xfrm>
            <a:off x="5118437" y="3095913"/>
            <a:ext cx="757989" cy="83881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>
                <a:solidFill>
                  <a:schemeClr val="tx1"/>
                </a:solidFill>
              </a:rPr>
              <a:t>리</a:t>
            </a:r>
            <a:endParaRPr lang="en-US" sz="5400" dirty="0">
              <a:solidFill>
                <a:schemeClr val="tx1"/>
              </a:solidFill>
            </a:endParaRP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3162042D-819A-4C70-BC09-07F7418C538F}"/>
              </a:ext>
            </a:extLst>
          </p:cNvPr>
          <p:cNvSpPr/>
          <p:nvPr/>
        </p:nvSpPr>
        <p:spPr>
          <a:xfrm>
            <a:off x="6262742" y="3095913"/>
            <a:ext cx="757989" cy="83881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>
                <a:solidFill>
                  <a:schemeClr val="tx1"/>
                </a:solidFill>
              </a:rPr>
              <a:t>카</a:t>
            </a:r>
            <a:endParaRPr lang="en-US" sz="5400" dirty="0">
              <a:solidFill>
                <a:schemeClr val="tx1"/>
              </a:solidFill>
            </a:endParaRP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2F9D7614-1B3D-4117-AB49-FA4CEF69870B}"/>
              </a:ext>
            </a:extLst>
          </p:cNvPr>
          <p:cNvSpPr/>
          <p:nvPr/>
        </p:nvSpPr>
        <p:spPr>
          <a:xfrm>
            <a:off x="7365958" y="3095913"/>
            <a:ext cx="757989" cy="83881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>
                <a:solidFill>
                  <a:schemeClr val="tx1"/>
                </a:solidFill>
              </a:rPr>
              <a:t>락</a:t>
            </a:r>
            <a:endParaRPr lang="en-US" sz="5400" dirty="0">
              <a:solidFill>
                <a:schemeClr val="tx1"/>
              </a:solidFill>
            </a:endParaRPr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A91298BB-1795-4D31-ACAA-E4C25BBB91E4}"/>
              </a:ext>
            </a:extLst>
          </p:cNvPr>
          <p:cNvSpPr/>
          <p:nvPr/>
        </p:nvSpPr>
        <p:spPr>
          <a:xfrm>
            <a:off x="5298534" y="4836695"/>
            <a:ext cx="628437" cy="62082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Oval 37">
            <a:extLst>
              <a:ext uri="{FF2B5EF4-FFF2-40B4-BE49-F238E27FC236}">
                <a16:creationId xmlns:a16="http://schemas.microsoft.com/office/drawing/2014/main" id="{547DAABD-A4B8-4255-8F1E-B442F39D4DDF}"/>
              </a:ext>
            </a:extLst>
          </p:cNvPr>
          <p:cNvSpPr/>
          <p:nvPr/>
        </p:nvSpPr>
        <p:spPr>
          <a:xfrm>
            <a:off x="6975226" y="4835576"/>
            <a:ext cx="628437" cy="62082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Oval 38">
            <a:extLst>
              <a:ext uri="{FF2B5EF4-FFF2-40B4-BE49-F238E27FC236}">
                <a16:creationId xmlns:a16="http://schemas.microsoft.com/office/drawing/2014/main" id="{28871313-775E-4451-B50F-B12848A71FC8}"/>
              </a:ext>
            </a:extLst>
          </p:cNvPr>
          <p:cNvSpPr/>
          <p:nvPr/>
        </p:nvSpPr>
        <p:spPr>
          <a:xfrm>
            <a:off x="5770864" y="5457521"/>
            <a:ext cx="628437" cy="62082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Oval 39">
            <a:extLst>
              <a:ext uri="{FF2B5EF4-FFF2-40B4-BE49-F238E27FC236}">
                <a16:creationId xmlns:a16="http://schemas.microsoft.com/office/drawing/2014/main" id="{4A296896-11E2-40CB-8480-EA3C7E1D1A06}"/>
              </a:ext>
            </a:extLst>
          </p:cNvPr>
          <p:cNvSpPr/>
          <p:nvPr/>
        </p:nvSpPr>
        <p:spPr>
          <a:xfrm>
            <a:off x="6263972" y="5457521"/>
            <a:ext cx="628437" cy="62082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F3ED8512-3437-4C84-9A04-C6A623A235A0}"/>
              </a:ext>
            </a:extLst>
          </p:cNvPr>
          <p:cNvSpPr/>
          <p:nvPr/>
        </p:nvSpPr>
        <p:spPr>
          <a:xfrm>
            <a:off x="7753634" y="2159428"/>
            <a:ext cx="757989" cy="83881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4800" dirty="0">
                <a:solidFill>
                  <a:schemeClr val="tx1"/>
                </a:solidFill>
              </a:rPr>
              <a:t>ㄱ</a:t>
            </a:r>
            <a:endParaRPr lang="en-US" sz="4800" dirty="0">
              <a:solidFill>
                <a:schemeClr val="tx1"/>
              </a:solidFill>
            </a:endParaRPr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B9227537-7D3B-49F4-AC0A-F17372ED1A16}"/>
              </a:ext>
            </a:extLst>
          </p:cNvPr>
          <p:cNvSpPr/>
          <p:nvPr/>
        </p:nvSpPr>
        <p:spPr>
          <a:xfrm>
            <a:off x="5866936" y="4835576"/>
            <a:ext cx="628437" cy="62082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707799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6" grpId="0" animBg="1"/>
      <p:bldP spid="30" grpId="0" animBg="1"/>
      <p:bldP spid="23" grpId="0"/>
      <p:bldP spid="53" grpId="0" animBg="1"/>
      <p:bldP spid="19" grpId="0"/>
      <p:bldP spid="20" grpId="0"/>
      <p:bldP spid="21" grpId="0"/>
      <p:bldP spid="22" grpId="0"/>
      <p:bldP spid="25" grpId="0"/>
      <p:bldP spid="31" grpId="0"/>
      <p:bldP spid="32" grpId="0"/>
      <p:bldP spid="33" grpId="0"/>
      <p:bldP spid="34" grpId="0"/>
      <p:bldP spid="35" grpId="0"/>
      <p:bldP spid="36" grpId="0"/>
      <p:bldP spid="37" grpId="0" animBg="1"/>
      <p:bldP spid="38" grpId="0" animBg="1"/>
      <p:bldP spid="39" grpId="0" animBg="1"/>
      <p:bldP spid="40" grpId="0" animBg="1"/>
      <p:bldP spid="41" grpId="0"/>
      <p:bldP spid="27" grpId="0" animBg="1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5E0C1BF0-130B-4239-BCEE-34C4E1123A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8500" y="28575"/>
            <a:ext cx="5715000" cy="615315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79CCD68F-EE21-48C3-BAC9-08DC22A71C11}"/>
              </a:ext>
            </a:extLst>
          </p:cNvPr>
          <p:cNvSpPr/>
          <p:nvPr/>
        </p:nvSpPr>
        <p:spPr>
          <a:xfrm>
            <a:off x="6172200" y="1457325"/>
            <a:ext cx="1676400" cy="2286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9900" dirty="0">
                <a:solidFill>
                  <a:schemeClr val="tx1"/>
                </a:solidFill>
              </a:rPr>
              <a:t>ㅓ</a:t>
            </a:r>
            <a:endParaRPr lang="en-US" sz="19900" dirty="0">
              <a:solidFill>
                <a:schemeClr val="tx1"/>
              </a:solidFill>
            </a:endParaRPr>
          </a:p>
        </p:txBody>
      </p:sp>
      <p:sp>
        <p:nvSpPr>
          <p:cNvPr id="5" name="Google Shape;182;p29">
            <a:extLst>
              <a:ext uri="{FF2B5EF4-FFF2-40B4-BE49-F238E27FC236}">
                <a16:creationId xmlns:a16="http://schemas.microsoft.com/office/drawing/2014/main" id="{173BF07A-F9D2-4FCC-B165-E28DB6CB6ED5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</a:t>
            </a:r>
            <a:r>
              <a:rPr kumimoji="0" lang="en-US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k</a:t>
            </a: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8B04688-435E-4CB9-B43C-F71BB3D76FA4}"/>
              </a:ext>
            </a:extLst>
          </p:cNvPr>
          <p:cNvSpPr txBox="1"/>
          <p:nvPr/>
        </p:nvSpPr>
        <p:spPr>
          <a:xfrm>
            <a:off x="3858161" y="1184091"/>
            <a:ext cx="1864740" cy="3154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9900" dirty="0"/>
              <a:t>ㅋ</a:t>
            </a:r>
            <a:endParaRPr lang="en-US" sz="19900" dirty="0"/>
          </a:p>
        </p:txBody>
      </p:sp>
    </p:spTree>
    <p:extLst>
      <p:ext uri="{BB962C8B-B14F-4D97-AF65-F5344CB8AC3E}">
        <p14:creationId xmlns:p14="http://schemas.microsoft.com/office/powerpoint/2010/main" val="103873387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2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35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2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35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2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" grpId="1"/>
      <p:bldP spid="6" grpId="0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82;p29">
            <a:extLst>
              <a:ext uri="{FF2B5EF4-FFF2-40B4-BE49-F238E27FC236}">
                <a16:creationId xmlns:a16="http://schemas.microsoft.com/office/drawing/2014/main" id="{1544BDCF-C988-4C70-A990-AA7CA633B067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</a:t>
            </a:r>
            <a:r>
              <a:rPr kumimoji="0" lang="en-US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k</a:t>
            </a: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aphicFrame>
        <p:nvGraphicFramePr>
          <p:cNvPr id="19" name="Table 2">
            <a:extLst>
              <a:ext uri="{FF2B5EF4-FFF2-40B4-BE49-F238E27FC236}">
                <a16:creationId xmlns:a16="http://schemas.microsoft.com/office/drawing/2014/main" id="{79D22BB1-8AE3-47AD-B5EA-73537E035D6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32070970"/>
              </p:ext>
            </p:extLst>
          </p:nvPr>
        </p:nvGraphicFramePr>
        <p:xfrm>
          <a:off x="1438568" y="985772"/>
          <a:ext cx="10623180" cy="604031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1062318">
                  <a:extLst>
                    <a:ext uri="{9D8B030D-6E8A-4147-A177-3AD203B41FA5}">
                      <a16:colId xmlns:a16="http://schemas.microsoft.com/office/drawing/2014/main" val="1471925589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3833468222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505294013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809057556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433117542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458511601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2961472336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2547704502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3711786410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875025523"/>
                    </a:ext>
                  </a:extLst>
                </a:gridCol>
              </a:tblGrid>
              <a:tr h="604031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카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800" dirty="0"/>
                        <a:t>캬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커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켜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코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쿄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쿠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큐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크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키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extLst>
                  <a:ext uri="{0D108BD9-81ED-4DB2-BD59-A6C34878D82A}">
                    <a16:rowId xmlns:a16="http://schemas.microsoft.com/office/drawing/2014/main" val="3090273173"/>
                  </a:ext>
                </a:extLst>
              </a:tr>
            </a:tbl>
          </a:graphicData>
        </a:graphic>
      </p:graphicFrame>
      <p:pic>
        <p:nvPicPr>
          <p:cNvPr id="20" name="Picture 19">
            <a:extLst>
              <a:ext uri="{FF2B5EF4-FFF2-40B4-BE49-F238E27FC236}">
                <a16:creationId xmlns:a16="http://schemas.microsoft.com/office/drawing/2014/main" id="{24666FE5-D2B9-4CF0-9704-43059BC436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3136" y="182497"/>
            <a:ext cx="10768864" cy="557822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1AC5E676-CE4A-42B1-A4F4-480B7213105A}"/>
              </a:ext>
            </a:extLst>
          </p:cNvPr>
          <p:cNvSpPr txBox="1"/>
          <p:nvPr/>
        </p:nvSpPr>
        <p:spPr>
          <a:xfrm>
            <a:off x="280136" y="995277"/>
            <a:ext cx="1143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200" b="1" dirty="0" err="1"/>
              <a:t>ㅋ</a:t>
            </a:r>
            <a:r>
              <a:rPr lang="en-US" altLang="ko-KR" sz="2800" b="1" dirty="0"/>
              <a:t>(k)</a:t>
            </a:r>
            <a:endParaRPr lang="en-US" sz="3200" b="1" dirty="0"/>
          </a:p>
        </p:txBody>
      </p: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0F70C955-EFC8-422F-BEBE-9577403FEC41}"/>
              </a:ext>
            </a:extLst>
          </p:cNvPr>
          <p:cNvSpPr/>
          <p:nvPr/>
        </p:nvSpPr>
        <p:spPr>
          <a:xfrm>
            <a:off x="410384" y="985772"/>
            <a:ext cx="882503" cy="606306"/>
          </a:xfrm>
          <a:prstGeom prst="roundRect">
            <a:avLst/>
          </a:prstGeom>
          <a:noFill/>
          <a:ln w="76200">
            <a:solidFill>
              <a:srgbClr val="FF505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3DC711B5-68B8-4C3B-9383-12386C3873FB}"/>
              </a:ext>
            </a:extLst>
          </p:cNvPr>
          <p:cNvSpPr/>
          <p:nvPr/>
        </p:nvSpPr>
        <p:spPr>
          <a:xfrm>
            <a:off x="3679095" y="103962"/>
            <a:ext cx="873457" cy="606306"/>
          </a:xfrm>
          <a:prstGeom prst="roundRect">
            <a:avLst/>
          </a:prstGeom>
          <a:noFill/>
          <a:ln w="76200">
            <a:solidFill>
              <a:srgbClr val="FF505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FC0E472-E70F-4952-86B9-D8AEB5B9817E}"/>
              </a:ext>
            </a:extLst>
          </p:cNvPr>
          <p:cNvSpPr txBox="1"/>
          <p:nvPr/>
        </p:nvSpPr>
        <p:spPr>
          <a:xfrm>
            <a:off x="4984750" y="2527018"/>
            <a:ext cx="2222500" cy="3154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9900" dirty="0"/>
              <a:t>커</a:t>
            </a:r>
            <a:endParaRPr lang="en-US" sz="19900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5664046E-7983-430E-B265-30A48A00B19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35803" y="242036"/>
            <a:ext cx="873457" cy="460991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42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341 -0.00231 L 0.26875 0.00602 " pathEditMode="relative" rAng="0" ptsTypes="AA">
                                      <p:cBhvr>
                                        <p:cTn id="9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102" y="41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42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7 7.40741E-7 L 0.0013 0.13102 " pathEditMode="relative" rAng="0" ptsTypes="AA">
                                      <p:cBhvr>
                                        <p:cTn id="15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5" y="655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000"/>
                            </p:stCondLst>
                            <p:childTnLst>
                              <p:par>
                                <p:cTn id="1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22" grpId="1" animBg="1"/>
      <p:bldP spid="23" grpId="0" animBg="1"/>
      <p:bldP spid="23" grpId="1" animBg="1"/>
      <p:bldP spid="2" grpId="0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40000"/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182;p29">
            <a:extLst>
              <a:ext uri="{FF2B5EF4-FFF2-40B4-BE49-F238E27FC236}">
                <a16:creationId xmlns:a16="http://schemas.microsoft.com/office/drawing/2014/main" id="{6CB93CFC-9AEA-4D57-BC2F-F62CC9698739}"/>
              </a:ext>
            </a:extLst>
          </p:cNvPr>
          <p:cNvSpPr txBox="1"/>
          <p:nvPr/>
        </p:nvSpPr>
        <p:spPr>
          <a:xfrm>
            <a:off x="0" y="6332561"/>
            <a:ext cx="12192000" cy="525439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</a:t>
            </a:r>
            <a:r>
              <a:rPr kumimoji="0" lang="en-US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k</a:t>
            </a: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9" name="Freeform: Shape 58">
            <a:extLst>
              <a:ext uri="{FF2B5EF4-FFF2-40B4-BE49-F238E27FC236}">
                <a16:creationId xmlns:a16="http://schemas.microsoft.com/office/drawing/2014/main" id="{53709D36-0035-44AB-A48C-08C8B9FF7441}"/>
              </a:ext>
            </a:extLst>
          </p:cNvPr>
          <p:cNvSpPr/>
          <p:nvPr/>
        </p:nvSpPr>
        <p:spPr>
          <a:xfrm>
            <a:off x="4606018" y="1809497"/>
            <a:ext cx="2920586" cy="287668"/>
          </a:xfrm>
          <a:custGeom>
            <a:avLst/>
            <a:gdLst>
              <a:gd name="connsiteX0" fmla="*/ 3203200 w 3286332"/>
              <a:gd name="connsiteY0" fmla="*/ 112748 h 338281"/>
              <a:gd name="connsiteX1" fmla="*/ 2350604 w 3286332"/>
              <a:gd name="connsiteY1" fmla="*/ 112748 h 338281"/>
              <a:gd name="connsiteX2" fmla="*/ 2350604 w 3286332"/>
              <a:gd name="connsiteY2" fmla="*/ 62697 h 338281"/>
              <a:gd name="connsiteX3" fmla="*/ 2267543 w 3286332"/>
              <a:gd name="connsiteY3" fmla="*/ 0 h 338281"/>
              <a:gd name="connsiteX4" fmla="*/ 1018717 w 3286332"/>
              <a:gd name="connsiteY4" fmla="*/ 0 h 338281"/>
              <a:gd name="connsiteX5" fmla="*/ 935681 w 3286332"/>
              <a:gd name="connsiteY5" fmla="*/ 62697 h 338281"/>
              <a:gd name="connsiteX6" fmla="*/ 935681 w 3286332"/>
              <a:gd name="connsiteY6" fmla="*/ 112748 h 338281"/>
              <a:gd name="connsiteX7" fmla="*/ 83084 w 3286332"/>
              <a:gd name="connsiteY7" fmla="*/ 112748 h 338281"/>
              <a:gd name="connsiteX8" fmla="*/ 0 w 3286332"/>
              <a:gd name="connsiteY8" fmla="*/ 175463 h 338281"/>
              <a:gd name="connsiteX9" fmla="*/ 0 w 3286332"/>
              <a:gd name="connsiteY9" fmla="*/ 275566 h 338281"/>
              <a:gd name="connsiteX10" fmla="*/ 83084 w 3286332"/>
              <a:gd name="connsiteY10" fmla="*/ 338281 h 338281"/>
              <a:gd name="connsiteX11" fmla="*/ 3203296 w 3286332"/>
              <a:gd name="connsiteY11" fmla="*/ 338281 h 338281"/>
              <a:gd name="connsiteX12" fmla="*/ 3286332 w 3286332"/>
              <a:gd name="connsiteY12" fmla="*/ 275566 h 338281"/>
              <a:gd name="connsiteX13" fmla="*/ 3286332 w 3286332"/>
              <a:gd name="connsiteY13" fmla="*/ 175463 h 338281"/>
              <a:gd name="connsiteX14" fmla="*/ 3203272 w 3286332"/>
              <a:gd name="connsiteY14" fmla="*/ 112748 h 3382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286332" h="338281">
                <a:moveTo>
                  <a:pt x="3203200" y="112748"/>
                </a:moveTo>
                <a:lnTo>
                  <a:pt x="2350604" y="112748"/>
                </a:lnTo>
                <a:lnTo>
                  <a:pt x="2350604" y="62697"/>
                </a:lnTo>
                <a:cubicBezTo>
                  <a:pt x="2350604" y="28233"/>
                  <a:pt x="2313202" y="0"/>
                  <a:pt x="2267543" y="0"/>
                </a:cubicBezTo>
                <a:lnTo>
                  <a:pt x="1018717" y="0"/>
                </a:lnTo>
                <a:cubicBezTo>
                  <a:pt x="973035" y="0"/>
                  <a:pt x="935681" y="28233"/>
                  <a:pt x="935681" y="62697"/>
                </a:cubicBezTo>
                <a:lnTo>
                  <a:pt x="935681" y="112748"/>
                </a:lnTo>
                <a:lnTo>
                  <a:pt x="83084" y="112748"/>
                </a:lnTo>
                <a:cubicBezTo>
                  <a:pt x="37402" y="112748"/>
                  <a:pt x="0" y="140944"/>
                  <a:pt x="0" y="175463"/>
                </a:cubicBezTo>
                <a:lnTo>
                  <a:pt x="0" y="275566"/>
                </a:lnTo>
                <a:cubicBezTo>
                  <a:pt x="0" y="310049"/>
                  <a:pt x="37402" y="338281"/>
                  <a:pt x="83084" y="338281"/>
                </a:cubicBezTo>
                <a:lnTo>
                  <a:pt x="3203296" y="338281"/>
                </a:lnTo>
                <a:cubicBezTo>
                  <a:pt x="3248978" y="338281"/>
                  <a:pt x="3286332" y="310049"/>
                  <a:pt x="3286332" y="275566"/>
                </a:cubicBezTo>
                <a:lnTo>
                  <a:pt x="3286332" y="175463"/>
                </a:lnTo>
                <a:cubicBezTo>
                  <a:pt x="3286308" y="140944"/>
                  <a:pt x="3248978" y="112748"/>
                  <a:pt x="3203272" y="112748"/>
                </a:cubicBezTo>
                <a:close/>
              </a:path>
            </a:pathLst>
          </a:custGeom>
          <a:solidFill>
            <a:schemeClr val="bg1">
              <a:lumMod val="50000"/>
            </a:schemeClr>
          </a:solidFill>
          <a:ln w="6638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rgbClr val="FF4F25"/>
              </a:solidFill>
            </a:endParaRPr>
          </a:p>
        </p:txBody>
      </p:sp>
      <p:grpSp>
        <p:nvGrpSpPr>
          <p:cNvPr id="70" name="Group 69">
            <a:extLst>
              <a:ext uri="{FF2B5EF4-FFF2-40B4-BE49-F238E27FC236}">
                <a16:creationId xmlns:a16="http://schemas.microsoft.com/office/drawing/2014/main" id="{2883A607-AAA0-497B-88DB-C5B71AA824D4}"/>
              </a:ext>
            </a:extLst>
          </p:cNvPr>
          <p:cNvGrpSpPr/>
          <p:nvPr/>
        </p:nvGrpSpPr>
        <p:grpSpPr>
          <a:xfrm>
            <a:off x="4738851" y="2070364"/>
            <a:ext cx="3199881" cy="4149135"/>
            <a:chOff x="3779152" y="-517843"/>
            <a:chExt cx="3600603" cy="4879149"/>
          </a:xfrm>
          <a:solidFill>
            <a:schemeClr val="bg1">
              <a:lumMod val="50000"/>
            </a:schemeClr>
          </a:solidFill>
        </p:grpSpPr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F3C218F7-646F-4F74-8A15-38806BF3063C}"/>
                </a:ext>
              </a:extLst>
            </p:cNvPr>
            <p:cNvSpPr/>
            <p:nvPr/>
          </p:nvSpPr>
          <p:spPr>
            <a:xfrm>
              <a:off x="3799302" y="2770332"/>
              <a:ext cx="3011504" cy="1590974"/>
            </a:xfrm>
            <a:custGeom>
              <a:avLst/>
              <a:gdLst>
                <a:gd name="connsiteX0" fmla="*/ 3004185 w 3011504"/>
                <a:gd name="connsiteY0" fmla="*/ 1531860 h 1590974"/>
                <a:gd name="connsiteX1" fmla="*/ 2921915 w 3011504"/>
                <a:gd name="connsiteY1" fmla="*/ 1590975 h 1590974"/>
                <a:gd name="connsiteX2" fmla="*/ 89579 w 3011504"/>
                <a:gd name="connsiteY2" fmla="*/ 1590975 h 1590974"/>
                <a:gd name="connsiteX3" fmla="*/ 7308 w 3011504"/>
                <a:gd name="connsiteY3" fmla="*/ 1531860 h 1590974"/>
                <a:gd name="connsiteX4" fmla="*/ 12023 w 3011504"/>
                <a:gd name="connsiteY4" fmla="*/ 1193213 h 1590974"/>
                <a:gd name="connsiteX5" fmla="*/ 577604 w 3011504"/>
                <a:gd name="connsiteY5" fmla="*/ 53980 h 1590974"/>
                <a:gd name="connsiteX6" fmla="*/ 687059 w 3011504"/>
                <a:gd name="connsiteY6" fmla="*/ 0 h 1590974"/>
                <a:gd name="connsiteX7" fmla="*/ 2324387 w 3011504"/>
                <a:gd name="connsiteY7" fmla="*/ 0 h 1590974"/>
                <a:gd name="connsiteX8" fmla="*/ 2433818 w 3011504"/>
                <a:gd name="connsiteY8" fmla="*/ 53980 h 1590974"/>
                <a:gd name="connsiteX9" fmla="*/ 2999495 w 3011504"/>
                <a:gd name="connsiteY9" fmla="*/ 1193213 h 1590974"/>
                <a:gd name="connsiteX10" fmla="*/ 3004233 w 3011504"/>
                <a:gd name="connsiteY10" fmla="*/ 1531860 h 15909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011504" h="1590974">
                  <a:moveTo>
                    <a:pt x="3004185" y="1531860"/>
                  </a:moveTo>
                  <a:cubicBezTo>
                    <a:pt x="3001577" y="1564369"/>
                    <a:pt x="2964557" y="1590975"/>
                    <a:pt x="2921915" y="1590975"/>
                  </a:cubicBezTo>
                  <a:lnTo>
                    <a:pt x="89579" y="1590975"/>
                  </a:lnTo>
                  <a:cubicBezTo>
                    <a:pt x="46936" y="1590975"/>
                    <a:pt x="9917" y="1564369"/>
                    <a:pt x="7308" y="1531860"/>
                  </a:cubicBezTo>
                  <a:cubicBezTo>
                    <a:pt x="7308" y="1531860"/>
                    <a:pt x="-11931" y="1291379"/>
                    <a:pt x="12023" y="1193213"/>
                  </a:cubicBezTo>
                  <a:cubicBezTo>
                    <a:pt x="87665" y="882854"/>
                    <a:pt x="577604" y="53980"/>
                    <a:pt x="577604" y="53980"/>
                  </a:cubicBezTo>
                  <a:cubicBezTo>
                    <a:pt x="595169" y="24286"/>
                    <a:pt x="644416" y="0"/>
                    <a:pt x="687059" y="0"/>
                  </a:cubicBezTo>
                  <a:lnTo>
                    <a:pt x="2324387" y="0"/>
                  </a:lnTo>
                  <a:cubicBezTo>
                    <a:pt x="2367029" y="0"/>
                    <a:pt x="2416277" y="24286"/>
                    <a:pt x="2433818" y="53980"/>
                  </a:cubicBezTo>
                  <a:cubicBezTo>
                    <a:pt x="2433818" y="53980"/>
                    <a:pt x="2923805" y="882836"/>
                    <a:pt x="2999495" y="1193213"/>
                  </a:cubicBezTo>
                  <a:cubicBezTo>
                    <a:pt x="3023401" y="1291379"/>
                    <a:pt x="3004233" y="1531860"/>
                    <a:pt x="3004233" y="1531860"/>
                  </a:cubicBezTo>
                  <a:close/>
                </a:path>
              </a:pathLst>
            </a:custGeom>
            <a:grpFill/>
            <a:ln w="663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rgbClr val="FF4F25"/>
                </a:solidFill>
              </a:endParaRPr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72FB7F87-F827-46E4-AE79-7B196D312397}"/>
                </a:ext>
              </a:extLst>
            </p:cNvPr>
            <p:cNvSpPr/>
            <p:nvPr/>
          </p:nvSpPr>
          <p:spPr>
            <a:xfrm>
              <a:off x="6241858" y="-432932"/>
              <a:ext cx="1137897" cy="2379573"/>
            </a:xfrm>
            <a:custGeom>
              <a:avLst/>
              <a:gdLst>
                <a:gd name="connsiteX0" fmla="*/ 1073000 w 1137897"/>
                <a:gd name="connsiteY0" fmla="*/ 1851217 h 2379573"/>
                <a:gd name="connsiteX1" fmla="*/ 1137897 w 1137897"/>
                <a:gd name="connsiteY1" fmla="*/ 1749196 h 2379573"/>
                <a:gd name="connsiteX2" fmla="*/ 1137897 w 1137897"/>
                <a:gd name="connsiteY2" fmla="*/ 303075 h 2379573"/>
                <a:gd name="connsiteX3" fmla="*/ 1059384 w 1137897"/>
                <a:gd name="connsiteY3" fmla="*/ 220552 h 2379573"/>
                <a:gd name="connsiteX4" fmla="*/ 917671 w 1137897"/>
                <a:gd name="connsiteY4" fmla="*/ 185412 h 2379573"/>
                <a:gd name="connsiteX5" fmla="*/ 760619 w 1137897"/>
                <a:gd name="connsiteY5" fmla="*/ 146452 h 2379573"/>
                <a:gd name="connsiteX6" fmla="*/ 182594 w 1137897"/>
                <a:gd name="connsiteY6" fmla="*/ 3077 h 2379573"/>
                <a:gd name="connsiteX7" fmla="*/ 78045 w 1137897"/>
                <a:gd name="connsiteY7" fmla="*/ 43425 h 2379573"/>
                <a:gd name="connsiteX8" fmla="*/ 36838 w 1137897"/>
                <a:gd name="connsiteY8" fmla="*/ 138028 h 2379573"/>
                <a:gd name="connsiteX9" fmla="*/ 89316 w 1137897"/>
                <a:gd name="connsiteY9" fmla="*/ 217336 h 2379573"/>
                <a:gd name="connsiteX10" fmla="*/ 760619 w 1137897"/>
                <a:gd name="connsiteY10" fmla="*/ 383808 h 2379573"/>
                <a:gd name="connsiteX11" fmla="*/ 839133 w 1137897"/>
                <a:gd name="connsiteY11" fmla="*/ 466332 h 2379573"/>
                <a:gd name="connsiteX12" fmla="*/ 839133 w 1137897"/>
                <a:gd name="connsiteY12" fmla="*/ 1647283 h 2379573"/>
                <a:gd name="connsiteX13" fmla="*/ 773900 w 1137897"/>
                <a:gd name="connsiteY13" fmla="*/ 1748995 h 2379573"/>
                <a:gd name="connsiteX14" fmla="*/ 31573 w 1137897"/>
                <a:gd name="connsiteY14" fmla="*/ 2189097 h 2379573"/>
                <a:gd name="connsiteX15" fmla="*/ 17717 w 1137897"/>
                <a:gd name="connsiteY15" fmla="*/ 2277139 h 2379573"/>
                <a:gd name="connsiteX16" fmla="*/ 99510 w 1137897"/>
                <a:gd name="connsiteY16" fmla="*/ 2355734 h 2379573"/>
                <a:gd name="connsiteX17" fmla="*/ 215761 w 1137897"/>
                <a:gd name="connsiteY17" fmla="*/ 2366113 h 2379573"/>
                <a:gd name="connsiteX18" fmla="*/ 1073000 w 1137897"/>
                <a:gd name="connsiteY18" fmla="*/ 1851217 h 23795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137897" h="2379573">
                  <a:moveTo>
                    <a:pt x="1073000" y="1851217"/>
                  </a:moveTo>
                  <a:cubicBezTo>
                    <a:pt x="1108679" y="1829782"/>
                    <a:pt x="1137897" y="1783860"/>
                    <a:pt x="1137897" y="1749196"/>
                  </a:cubicBezTo>
                  <a:lnTo>
                    <a:pt x="1137897" y="303075"/>
                  </a:lnTo>
                  <a:cubicBezTo>
                    <a:pt x="1137897" y="268410"/>
                    <a:pt x="1102529" y="231278"/>
                    <a:pt x="1059384" y="220552"/>
                  </a:cubicBezTo>
                  <a:lnTo>
                    <a:pt x="917671" y="185412"/>
                  </a:lnTo>
                  <a:cubicBezTo>
                    <a:pt x="874453" y="174685"/>
                    <a:pt x="803789" y="157161"/>
                    <a:pt x="760619" y="146452"/>
                  </a:cubicBezTo>
                  <a:lnTo>
                    <a:pt x="182594" y="3077"/>
                  </a:lnTo>
                  <a:cubicBezTo>
                    <a:pt x="139401" y="-7631"/>
                    <a:pt x="92355" y="10515"/>
                    <a:pt x="78045" y="43425"/>
                  </a:cubicBezTo>
                  <a:lnTo>
                    <a:pt x="36838" y="138028"/>
                  </a:lnTo>
                  <a:cubicBezTo>
                    <a:pt x="22528" y="170957"/>
                    <a:pt x="46147" y="206627"/>
                    <a:pt x="89316" y="217336"/>
                  </a:cubicBezTo>
                  <a:lnTo>
                    <a:pt x="760619" y="383808"/>
                  </a:lnTo>
                  <a:cubicBezTo>
                    <a:pt x="803813" y="394517"/>
                    <a:pt x="839133" y="431649"/>
                    <a:pt x="839133" y="466332"/>
                  </a:cubicBezTo>
                  <a:lnTo>
                    <a:pt x="839133" y="1647283"/>
                  </a:lnTo>
                  <a:cubicBezTo>
                    <a:pt x="839133" y="1681949"/>
                    <a:pt x="809772" y="1727724"/>
                    <a:pt x="773900" y="1748995"/>
                  </a:cubicBezTo>
                  <a:lnTo>
                    <a:pt x="31573" y="2189097"/>
                  </a:lnTo>
                  <a:cubicBezTo>
                    <a:pt x="-4322" y="2210367"/>
                    <a:pt x="-10544" y="2249984"/>
                    <a:pt x="17717" y="2277139"/>
                  </a:cubicBezTo>
                  <a:lnTo>
                    <a:pt x="99510" y="2355734"/>
                  </a:lnTo>
                  <a:cubicBezTo>
                    <a:pt x="127771" y="2382870"/>
                    <a:pt x="180081" y="2387548"/>
                    <a:pt x="215761" y="2366113"/>
                  </a:cubicBezTo>
                  <a:lnTo>
                    <a:pt x="1073000" y="1851217"/>
                  </a:lnTo>
                  <a:close/>
                </a:path>
              </a:pathLst>
            </a:custGeom>
            <a:grpFill/>
            <a:ln w="663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rgbClr val="FF4F25"/>
                </a:solidFill>
              </a:endParaRPr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5240FE8B-5CD6-4942-9508-3678F31D7A66}"/>
                </a:ext>
              </a:extLst>
            </p:cNvPr>
            <p:cNvSpPr/>
            <p:nvPr/>
          </p:nvSpPr>
          <p:spPr>
            <a:xfrm>
              <a:off x="3779152" y="-517843"/>
              <a:ext cx="2987400" cy="3156896"/>
            </a:xfrm>
            <a:custGeom>
              <a:avLst/>
              <a:gdLst>
                <a:gd name="connsiteX0" fmla="*/ 2288961 w 2987400"/>
                <a:gd name="connsiteY0" fmla="*/ 3105822 h 3156896"/>
                <a:gd name="connsiteX1" fmla="*/ 2157945 w 2987400"/>
                <a:gd name="connsiteY1" fmla="*/ 3156897 h 3156896"/>
                <a:gd name="connsiteX2" fmla="*/ 829432 w 2987400"/>
                <a:gd name="connsiteY2" fmla="*/ 3156897 h 3156896"/>
                <a:gd name="connsiteX3" fmla="*/ 698416 w 2987400"/>
                <a:gd name="connsiteY3" fmla="*/ 3105822 h 3156896"/>
                <a:gd name="connsiteX4" fmla="*/ 59705 w 2987400"/>
                <a:gd name="connsiteY4" fmla="*/ 2119540 h 3156896"/>
                <a:gd name="connsiteX5" fmla="*/ 838 w 2987400"/>
                <a:gd name="connsiteY5" fmla="*/ 852245 h 3156896"/>
                <a:gd name="connsiteX6" fmla="*/ 0 w 2987400"/>
                <a:gd name="connsiteY6" fmla="*/ 726139 h 3156896"/>
                <a:gd name="connsiteX7" fmla="*/ 0 w 2987400"/>
                <a:gd name="connsiteY7" fmla="*/ 63044 h 3156896"/>
                <a:gd name="connsiteX8" fmla="*/ 82558 w 2987400"/>
                <a:gd name="connsiteY8" fmla="*/ 0 h 3156896"/>
                <a:gd name="connsiteX9" fmla="*/ 2904843 w 2987400"/>
                <a:gd name="connsiteY9" fmla="*/ 0 h 3156896"/>
                <a:gd name="connsiteX10" fmla="*/ 2987401 w 2987400"/>
                <a:gd name="connsiteY10" fmla="*/ 63044 h 3156896"/>
                <a:gd name="connsiteX11" fmla="*/ 2987401 w 2987400"/>
                <a:gd name="connsiteY11" fmla="*/ 726139 h 3156896"/>
                <a:gd name="connsiteX12" fmla="*/ 2986563 w 2987400"/>
                <a:gd name="connsiteY12" fmla="*/ 852245 h 3156896"/>
                <a:gd name="connsiteX13" fmla="*/ 2927624 w 2987400"/>
                <a:gd name="connsiteY13" fmla="*/ 2119540 h 3156896"/>
                <a:gd name="connsiteX14" fmla="*/ 2288889 w 2987400"/>
                <a:gd name="connsiteY14" fmla="*/ 3105822 h 31568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987400" h="3156896">
                  <a:moveTo>
                    <a:pt x="2288961" y="3105822"/>
                  </a:moveTo>
                  <a:cubicBezTo>
                    <a:pt x="2262327" y="3133909"/>
                    <a:pt x="2203364" y="3156897"/>
                    <a:pt x="2157945" y="3156897"/>
                  </a:cubicBezTo>
                  <a:lnTo>
                    <a:pt x="829432" y="3156897"/>
                  </a:lnTo>
                  <a:cubicBezTo>
                    <a:pt x="784013" y="3156897"/>
                    <a:pt x="725074" y="3133909"/>
                    <a:pt x="698416" y="3105822"/>
                  </a:cubicBezTo>
                  <a:cubicBezTo>
                    <a:pt x="698416" y="3105822"/>
                    <a:pt x="154443" y="2532451"/>
                    <a:pt x="59705" y="2119540"/>
                  </a:cubicBezTo>
                  <a:cubicBezTo>
                    <a:pt x="15076" y="1925145"/>
                    <a:pt x="838" y="852245"/>
                    <a:pt x="838" y="852245"/>
                  </a:cubicBezTo>
                  <a:cubicBezTo>
                    <a:pt x="359" y="817580"/>
                    <a:pt x="0" y="760804"/>
                    <a:pt x="0" y="726139"/>
                  </a:cubicBezTo>
                  <a:lnTo>
                    <a:pt x="0" y="63044"/>
                  </a:lnTo>
                  <a:cubicBezTo>
                    <a:pt x="0" y="28379"/>
                    <a:pt x="37163" y="0"/>
                    <a:pt x="82558" y="0"/>
                  </a:cubicBezTo>
                  <a:lnTo>
                    <a:pt x="2904843" y="0"/>
                  </a:lnTo>
                  <a:cubicBezTo>
                    <a:pt x="2950238" y="0"/>
                    <a:pt x="2987401" y="28379"/>
                    <a:pt x="2987401" y="63044"/>
                  </a:cubicBezTo>
                  <a:lnTo>
                    <a:pt x="2987401" y="726139"/>
                  </a:lnTo>
                  <a:cubicBezTo>
                    <a:pt x="2987401" y="760804"/>
                    <a:pt x="2987018" y="817580"/>
                    <a:pt x="2986563" y="852245"/>
                  </a:cubicBezTo>
                  <a:cubicBezTo>
                    <a:pt x="2986563" y="852245"/>
                    <a:pt x="2972206" y="1925145"/>
                    <a:pt x="2927624" y="2119540"/>
                  </a:cubicBezTo>
                  <a:cubicBezTo>
                    <a:pt x="2832838" y="2532451"/>
                    <a:pt x="2288889" y="3105822"/>
                    <a:pt x="2288889" y="3105822"/>
                  </a:cubicBezTo>
                  <a:close/>
                </a:path>
              </a:pathLst>
            </a:custGeom>
            <a:grpFill/>
            <a:ln w="663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rgbClr val="FF4F25"/>
                </a:solidFill>
              </a:endParaRPr>
            </a:p>
          </p:txBody>
        </p:sp>
      </p:grpSp>
      <p:sp>
        <p:nvSpPr>
          <p:cNvPr id="71" name="Freeform: Shape 70">
            <a:extLst>
              <a:ext uri="{FF2B5EF4-FFF2-40B4-BE49-F238E27FC236}">
                <a16:creationId xmlns:a16="http://schemas.microsoft.com/office/drawing/2014/main" id="{07D5274E-1978-4694-86C3-FAA078BEC5D5}"/>
              </a:ext>
            </a:extLst>
          </p:cNvPr>
          <p:cNvSpPr/>
          <p:nvPr/>
        </p:nvSpPr>
        <p:spPr>
          <a:xfrm rot="2112658">
            <a:off x="4852948" y="1075542"/>
            <a:ext cx="2920586" cy="287668"/>
          </a:xfrm>
          <a:custGeom>
            <a:avLst/>
            <a:gdLst>
              <a:gd name="connsiteX0" fmla="*/ 3203200 w 3286332"/>
              <a:gd name="connsiteY0" fmla="*/ 112748 h 338281"/>
              <a:gd name="connsiteX1" fmla="*/ 2350604 w 3286332"/>
              <a:gd name="connsiteY1" fmla="*/ 112748 h 338281"/>
              <a:gd name="connsiteX2" fmla="*/ 2350604 w 3286332"/>
              <a:gd name="connsiteY2" fmla="*/ 62697 h 338281"/>
              <a:gd name="connsiteX3" fmla="*/ 2267543 w 3286332"/>
              <a:gd name="connsiteY3" fmla="*/ 0 h 338281"/>
              <a:gd name="connsiteX4" fmla="*/ 1018717 w 3286332"/>
              <a:gd name="connsiteY4" fmla="*/ 0 h 338281"/>
              <a:gd name="connsiteX5" fmla="*/ 935681 w 3286332"/>
              <a:gd name="connsiteY5" fmla="*/ 62697 h 338281"/>
              <a:gd name="connsiteX6" fmla="*/ 935681 w 3286332"/>
              <a:gd name="connsiteY6" fmla="*/ 112748 h 338281"/>
              <a:gd name="connsiteX7" fmla="*/ 83084 w 3286332"/>
              <a:gd name="connsiteY7" fmla="*/ 112748 h 338281"/>
              <a:gd name="connsiteX8" fmla="*/ 0 w 3286332"/>
              <a:gd name="connsiteY8" fmla="*/ 175463 h 338281"/>
              <a:gd name="connsiteX9" fmla="*/ 0 w 3286332"/>
              <a:gd name="connsiteY9" fmla="*/ 275566 h 338281"/>
              <a:gd name="connsiteX10" fmla="*/ 83084 w 3286332"/>
              <a:gd name="connsiteY10" fmla="*/ 338281 h 338281"/>
              <a:gd name="connsiteX11" fmla="*/ 3203296 w 3286332"/>
              <a:gd name="connsiteY11" fmla="*/ 338281 h 338281"/>
              <a:gd name="connsiteX12" fmla="*/ 3286332 w 3286332"/>
              <a:gd name="connsiteY12" fmla="*/ 275566 h 338281"/>
              <a:gd name="connsiteX13" fmla="*/ 3286332 w 3286332"/>
              <a:gd name="connsiteY13" fmla="*/ 175463 h 338281"/>
              <a:gd name="connsiteX14" fmla="*/ 3203272 w 3286332"/>
              <a:gd name="connsiteY14" fmla="*/ 112748 h 3382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286332" h="338281">
                <a:moveTo>
                  <a:pt x="3203200" y="112748"/>
                </a:moveTo>
                <a:lnTo>
                  <a:pt x="2350604" y="112748"/>
                </a:lnTo>
                <a:lnTo>
                  <a:pt x="2350604" y="62697"/>
                </a:lnTo>
                <a:cubicBezTo>
                  <a:pt x="2350604" y="28233"/>
                  <a:pt x="2313202" y="0"/>
                  <a:pt x="2267543" y="0"/>
                </a:cubicBezTo>
                <a:lnTo>
                  <a:pt x="1018717" y="0"/>
                </a:lnTo>
                <a:cubicBezTo>
                  <a:pt x="973035" y="0"/>
                  <a:pt x="935681" y="28233"/>
                  <a:pt x="935681" y="62697"/>
                </a:cubicBezTo>
                <a:lnTo>
                  <a:pt x="935681" y="112748"/>
                </a:lnTo>
                <a:lnTo>
                  <a:pt x="83084" y="112748"/>
                </a:lnTo>
                <a:cubicBezTo>
                  <a:pt x="37402" y="112748"/>
                  <a:pt x="0" y="140944"/>
                  <a:pt x="0" y="175463"/>
                </a:cubicBezTo>
                <a:lnTo>
                  <a:pt x="0" y="275566"/>
                </a:lnTo>
                <a:cubicBezTo>
                  <a:pt x="0" y="310049"/>
                  <a:pt x="37402" y="338281"/>
                  <a:pt x="83084" y="338281"/>
                </a:cubicBezTo>
                <a:lnTo>
                  <a:pt x="3203296" y="338281"/>
                </a:lnTo>
                <a:cubicBezTo>
                  <a:pt x="3248978" y="338281"/>
                  <a:pt x="3286332" y="310049"/>
                  <a:pt x="3286332" y="275566"/>
                </a:cubicBezTo>
                <a:lnTo>
                  <a:pt x="3286332" y="175463"/>
                </a:lnTo>
                <a:cubicBezTo>
                  <a:pt x="3286308" y="140944"/>
                  <a:pt x="3248978" y="112748"/>
                  <a:pt x="3203272" y="112748"/>
                </a:cubicBezTo>
                <a:close/>
              </a:path>
            </a:pathLst>
          </a:custGeom>
          <a:solidFill>
            <a:schemeClr val="bg1">
              <a:lumMod val="50000"/>
            </a:schemeClr>
          </a:solidFill>
          <a:ln w="6638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rgbClr val="FF4F25"/>
              </a:solidFill>
            </a:endParaRPr>
          </a:p>
        </p:txBody>
      </p:sp>
      <p:grpSp>
        <p:nvGrpSpPr>
          <p:cNvPr id="73" name="Graphic 39">
            <a:extLst>
              <a:ext uri="{FF2B5EF4-FFF2-40B4-BE49-F238E27FC236}">
                <a16:creationId xmlns:a16="http://schemas.microsoft.com/office/drawing/2014/main" id="{4BDAB460-386A-4F25-AE00-572BFA098171}"/>
              </a:ext>
            </a:extLst>
          </p:cNvPr>
          <p:cNvGrpSpPr/>
          <p:nvPr/>
        </p:nvGrpSpPr>
        <p:grpSpPr>
          <a:xfrm>
            <a:off x="5343989" y="4991209"/>
            <a:ext cx="5463048" cy="1585982"/>
            <a:chOff x="9044200" y="6479090"/>
            <a:chExt cx="5966464" cy="1797692"/>
          </a:xfrm>
          <a:solidFill>
            <a:schemeClr val="accent5">
              <a:lumMod val="75000"/>
            </a:schemeClr>
          </a:solidFill>
        </p:grpSpPr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2850B10A-28D5-4EC6-B370-13D924293F3D}"/>
                </a:ext>
              </a:extLst>
            </p:cNvPr>
            <p:cNvSpPr/>
            <p:nvPr/>
          </p:nvSpPr>
          <p:spPr>
            <a:xfrm>
              <a:off x="9312262" y="6800596"/>
              <a:ext cx="1120155" cy="845520"/>
            </a:xfrm>
            <a:custGeom>
              <a:avLst/>
              <a:gdLst>
                <a:gd name="connsiteX0" fmla="*/ 0 w 1120155"/>
                <a:gd name="connsiteY0" fmla="*/ 422742 h 845520"/>
                <a:gd name="connsiteX1" fmla="*/ 560054 w 1120155"/>
                <a:gd name="connsiteY1" fmla="*/ 0 h 845520"/>
                <a:gd name="connsiteX2" fmla="*/ 1120156 w 1120155"/>
                <a:gd name="connsiteY2" fmla="*/ 422742 h 845520"/>
                <a:gd name="connsiteX3" fmla="*/ 560054 w 1120155"/>
                <a:gd name="connsiteY3" fmla="*/ 845521 h 845520"/>
                <a:gd name="connsiteX4" fmla="*/ 0 w 1120155"/>
                <a:gd name="connsiteY4" fmla="*/ 422742 h 845520"/>
                <a:gd name="connsiteX5" fmla="*/ 257964 w 1120155"/>
                <a:gd name="connsiteY5" fmla="*/ 194687 h 845520"/>
                <a:gd name="connsiteX6" fmla="*/ 132787 w 1120155"/>
                <a:gd name="connsiteY6" fmla="*/ 422724 h 845520"/>
                <a:gd name="connsiteX7" fmla="*/ 257964 w 1120155"/>
                <a:gd name="connsiteY7" fmla="*/ 650797 h 845520"/>
                <a:gd name="connsiteX8" fmla="*/ 560054 w 1120155"/>
                <a:gd name="connsiteY8" fmla="*/ 745235 h 845520"/>
                <a:gd name="connsiteX9" fmla="*/ 862216 w 1120155"/>
                <a:gd name="connsiteY9" fmla="*/ 650797 h 845520"/>
                <a:gd name="connsiteX10" fmla="*/ 987369 w 1120155"/>
                <a:gd name="connsiteY10" fmla="*/ 422724 h 845520"/>
                <a:gd name="connsiteX11" fmla="*/ 862216 w 1120155"/>
                <a:gd name="connsiteY11" fmla="*/ 194687 h 845520"/>
                <a:gd name="connsiteX12" fmla="*/ 560054 w 1120155"/>
                <a:gd name="connsiteY12" fmla="*/ 100213 h 845520"/>
                <a:gd name="connsiteX13" fmla="*/ 257964 w 1120155"/>
                <a:gd name="connsiteY13" fmla="*/ 194687 h 8455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120155" h="845520">
                  <a:moveTo>
                    <a:pt x="0" y="422742"/>
                  </a:moveTo>
                  <a:cubicBezTo>
                    <a:pt x="47" y="189241"/>
                    <a:pt x="250761" y="37"/>
                    <a:pt x="560054" y="0"/>
                  </a:cubicBezTo>
                  <a:cubicBezTo>
                    <a:pt x="869443" y="37"/>
                    <a:pt x="1120107" y="189224"/>
                    <a:pt x="1120156" y="422742"/>
                  </a:cubicBezTo>
                  <a:cubicBezTo>
                    <a:pt x="1120107" y="656224"/>
                    <a:pt x="869419" y="845466"/>
                    <a:pt x="560054" y="845521"/>
                  </a:cubicBezTo>
                  <a:cubicBezTo>
                    <a:pt x="250737" y="845466"/>
                    <a:pt x="47" y="656224"/>
                    <a:pt x="0" y="422742"/>
                  </a:cubicBezTo>
                  <a:close/>
                  <a:moveTo>
                    <a:pt x="257964" y="194687"/>
                  </a:moveTo>
                  <a:cubicBezTo>
                    <a:pt x="180503" y="253199"/>
                    <a:pt x="132834" y="333531"/>
                    <a:pt x="132787" y="422724"/>
                  </a:cubicBezTo>
                  <a:cubicBezTo>
                    <a:pt x="132834" y="511954"/>
                    <a:pt x="180503" y="592248"/>
                    <a:pt x="257964" y="650797"/>
                  </a:cubicBezTo>
                  <a:cubicBezTo>
                    <a:pt x="335496" y="709218"/>
                    <a:pt x="441888" y="745217"/>
                    <a:pt x="560054" y="745235"/>
                  </a:cubicBezTo>
                  <a:cubicBezTo>
                    <a:pt x="678267" y="745217"/>
                    <a:pt x="784707" y="709218"/>
                    <a:pt x="862216" y="650797"/>
                  </a:cubicBezTo>
                  <a:cubicBezTo>
                    <a:pt x="939629" y="592248"/>
                    <a:pt x="987345" y="511936"/>
                    <a:pt x="987369" y="422724"/>
                  </a:cubicBezTo>
                  <a:cubicBezTo>
                    <a:pt x="987321" y="333512"/>
                    <a:pt x="939629" y="253199"/>
                    <a:pt x="862216" y="194687"/>
                  </a:cubicBezTo>
                  <a:cubicBezTo>
                    <a:pt x="784707" y="136230"/>
                    <a:pt x="678267" y="100249"/>
                    <a:pt x="560054" y="100213"/>
                  </a:cubicBezTo>
                  <a:cubicBezTo>
                    <a:pt x="441888" y="100249"/>
                    <a:pt x="335496" y="136230"/>
                    <a:pt x="257964" y="194687"/>
                  </a:cubicBezTo>
                  <a:close/>
                </a:path>
              </a:pathLst>
            </a:custGeom>
            <a:solidFill>
              <a:schemeClr val="bg1"/>
            </a:solidFill>
            <a:ln w="663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id="{60CC0C6B-2200-4454-A074-2D3922FC942D}"/>
                </a:ext>
              </a:extLst>
            </p:cNvPr>
            <p:cNvSpPr/>
            <p:nvPr/>
          </p:nvSpPr>
          <p:spPr>
            <a:xfrm>
              <a:off x="9515861" y="6911563"/>
              <a:ext cx="422682" cy="315757"/>
            </a:xfrm>
            <a:custGeom>
              <a:avLst/>
              <a:gdLst>
                <a:gd name="connsiteX0" fmla="*/ 309696 w 422682"/>
                <a:gd name="connsiteY0" fmla="*/ 301358 h 315757"/>
                <a:gd name="connsiteX1" fmla="*/ 19786 w 422682"/>
                <a:gd name="connsiteY1" fmla="*/ 85821 h 315757"/>
                <a:gd name="connsiteX2" fmla="*/ 19092 w 422682"/>
                <a:gd name="connsiteY2" fmla="*/ 14938 h 315757"/>
                <a:gd name="connsiteX3" fmla="*/ 112993 w 422682"/>
                <a:gd name="connsiteY3" fmla="*/ 14408 h 315757"/>
                <a:gd name="connsiteX4" fmla="*/ 402855 w 422682"/>
                <a:gd name="connsiteY4" fmla="*/ 229981 h 315757"/>
                <a:gd name="connsiteX5" fmla="*/ 403597 w 422682"/>
                <a:gd name="connsiteY5" fmla="*/ 300847 h 315757"/>
                <a:gd name="connsiteX6" fmla="*/ 356239 w 422682"/>
                <a:gd name="connsiteY6" fmla="*/ 315758 h 315757"/>
                <a:gd name="connsiteX7" fmla="*/ 309696 w 422682"/>
                <a:gd name="connsiteY7" fmla="*/ 301358 h 315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22682" h="315757">
                  <a:moveTo>
                    <a:pt x="309696" y="301358"/>
                  </a:moveTo>
                  <a:lnTo>
                    <a:pt x="19786" y="85821"/>
                  </a:lnTo>
                  <a:cubicBezTo>
                    <a:pt x="-6322" y="66396"/>
                    <a:pt x="-6633" y="34655"/>
                    <a:pt x="19092" y="14938"/>
                  </a:cubicBezTo>
                  <a:cubicBezTo>
                    <a:pt x="44864" y="-4780"/>
                    <a:pt x="86861" y="-4999"/>
                    <a:pt x="112993" y="14408"/>
                  </a:cubicBezTo>
                  <a:lnTo>
                    <a:pt x="402855" y="229981"/>
                  </a:lnTo>
                  <a:cubicBezTo>
                    <a:pt x="429010" y="249407"/>
                    <a:pt x="429321" y="281111"/>
                    <a:pt x="403597" y="300847"/>
                  </a:cubicBezTo>
                  <a:cubicBezTo>
                    <a:pt x="390555" y="310787"/>
                    <a:pt x="373421" y="315758"/>
                    <a:pt x="356239" y="315758"/>
                  </a:cubicBezTo>
                  <a:cubicBezTo>
                    <a:pt x="339441" y="315758"/>
                    <a:pt x="322666" y="310970"/>
                    <a:pt x="309696" y="301358"/>
                  </a:cubicBezTo>
                  <a:close/>
                </a:path>
              </a:pathLst>
            </a:custGeom>
            <a:solidFill>
              <a:schemeClr val="bg1"/>
            </a:solidFill>
            <a:ln w="663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D468ECFE-2A92-47CE-A983-416450E8B6E3}"/>
                </a:ext>
              </a:extLst>
            </p:cNvPr>
            <p:cNvSpPr/>
            <p:nvPr/>
          </p:nvSpPr>
          <p:spPr>
            <a:xfrm>
              <a:off x="9044200" y="6479090"/>
              <a:ext cx="431502" cy="175371"/>
            </a:xfrm>
            <a:custGeom>
              <a:avLst/>
              <a:gdLst>
                <a:gd name="connsiteX0" fmla="*/ 431502 w 431502"/>
                <a:gd name="connsiteY0" fmla="*/ 112712 h 175371"/>
                <a:gd name="connsiteX1" fmla="*/ 348466 w 431502"/>
                <a:gd name="connsiteY1" fmla="*/ 175372 h 175371"/>
                <a:gd name="connsiteX2" fmla="*/ 83037 w 431502"/>
                <a:gd name="connsiteY2" fmla="*/ 175372 h 175371"/>
                <a:gd name="connsiteX3" fmla="*/ 0 w 431502"/>
                <a:gd name="connsiteY3" fmla="*/ 112712 h 175371"/>
                <a:gd name="connsiteX4" fmla="*/ 0 w 431502"/>
                <a:gd name="connsiteY4" fmla="*/ 62678 h 175371"/>
                <a:gd name="connsiteX5" fmla="*/ 83037 w 431502"/>
                <a:gd name="connsiteY5" fmla="*/ 0 h 175371"/>
                <a:gd name="connsiteX6" fmla="*/ 348466 w 431502"/>
                <a:gd name="connsiteY6" fmla="*/ 0 h 175371"/>
                <a:gd name="connsiteX7" fmla="*/ 431502 w 431502"/>
                <a:gd name="connsiteY7" fmla="*/ 62678 h 175371"/>
                <a:gd name="connsiteX8" fmla="*/ 431502 w 431502"/>
                <a:gd name="connsiteY8" fmla="*/ 112712 h 1753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31502" h="175371">
                  <a:moveTo>
                    <a:pt x="431502" y="112712"/>
                  </a:moveTo>
                  <a:cubicBezTo>
                    <a:pt x="431502" y="147176"/>
                    <a:pt x="394148" y="175372"/>
                    <a:pt x="348466" y="175372"/>
                  </a:cubicBezTo>
                  <a:lnTo>
                    <a:pt x="83037" y="175372"/>
                  </a:lnTo>
                  <a:cubicBezTo>
                    <a:pt x="37355" y="175372"/>
                    <a:pt x="0" y="147176"/>
                    <a:pt x="0" y="112712"/>
                  </a:cubicBezTo>
                  <a:lnTo>
                    <a:pt x="0" y="62678"/>
                  </a:lnTo>
                  <a:cubicBezTo>
                    <a:pt x="0" y="28196"/>
                    <a:pt x="37355" y="0"/>
                    <a:pt x="83037" y="0"/>
                  </a:cubicBezTo>
                  <a:lnTo>
                    <a:pt x="348466" y="0"/>
                  </a:lnTo>
                  <a:cubicBezTo>
                    <a:pt x="394148" y="0"/>
                    <a:pt x="431502" y="28196"/>
                    <a:pt x="431502" y="62678"/>
                  </a:cubicBezTo>
                  <a:lnTo>
                    <a:pt x="431502" y="112712"/>
                  </a:lnTo>
                  <a:close/>
                </a:path>
              </a:pathLst>
            </a:custGeom>
            <a:solidFill>
              <a:schemeClr val="bg1"/>
            </a:solidFill>
            <a:ln w="663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id="{72710035-F64D-4310-9E31-78F3339B03F8}"/>
                </a:ext>
              </a:extLst>
            </p:cNvPr>
            <p:cNvSpPr/>
            <p:nvPr/>
          </p:nvSpPr>
          <p:spPr>
            <a:xfrm>
              <a:off x="9656493" y="6479090"/>
              <a:ext cx="431573" cy="175371"/>
            </a:xfrm>
            <a:custGeom>
              <a:avLst/>
              <a:gdLst>
                <a:gd name="connsiteX0" fmla="*/ 431574 w 431573"/>
                <a:gd name="connsiteY0" fmla="*/ 112712 h 175371"/>
                <a:gd name="connsiteX1" fmla="*/ 348490 w 431573"/>
                <a:gd name="connsiteY1" fmla="*/ 175372 h 175371"/>
                <a:gd name="connsiteX2" fmla="*/ 83037 w 431573"/>
                <a:gd name="connsiteY2" fmla="*/ 175372 h 175371"/>
                <a:gd name="connsiteX3" fmla="*/ 0 w 431573"/>
                <a:gd name="connsiteY3" fmla="*/ 112712 h 175371"/>
                <a:gd name="connsiteX4" fmla="*/ 0 w 431573"/>
                <a:gd name="connsiteY4" fmla="*/ 62678 h 175371"/>
                <a:gd name="connsiteX5" fmla="*/ 83037 w 431573"/>
                <a:gd name="connsiteY5" fmla="*/ 0 h 175371"/>
                <a:gd name="connsiteX6" fmla="*/ 348490 w 431573"/>
                <a:gd name="connsiteY6" fmla="*/ 0 h 175371"/>
                <a:gd name="connsiteX7" fmla="*/ 431574 w 431573"/>
                <a:gd name="connsiteY7" fmla="*/ 62678 h 175371"/>
                <a:gd name="connsiteX8" fmla="*/ 431574 w 431573"/>
                <a:gd name="connsiteY8" fmla="*/ 112712 h 1753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31573" h="175371">
                  <a:moveTo>
                    <a:pt x="431574" y="112712"/>
                  </a:moveTo>
                  <a:cubicBezTo>
                    <a:pt x="431574" y="147176"/>
                    <a:pt x="394172" y="175372"/>
                    <a:pt x="348490" y="175372"/>
                  </a:cubicBezTo>
                  <a:lnTo>
                    <a:pt x="83037" y="175372"/>
                  </a:lnTo>
                  <a:cubicBezTo>
                    <a:pt x="37426" y="175372"/>
                    <a:pt x="0" y="147176"/>
                    <a:pt x="0" y="112712"/>
                  </a:cubicBezTo>
                  <a:lnTo>
                    <a:pt x="0" y="62678"/>
                  </a:lnTo>
                  <a:cubicBezTo>
                    <a:pt x="0" y="28196"/>
                    <a:pt x="37402" y="0"/>
                    <a:pt x="83037" y="0"/>
                  </a:cubicBezTo>
                  <a:lnTo>
                    <a:pt x="348490" y="0"/>
                  </a:lnTo>
                  <a:cubicBezTo>
                    <a:pt x="394148" y="0"/>
                    <a:pt x="431574" y="28196"/>
                    <a:pt x="431574" y="62678"/>
                  </a:cubicBezTo>
                  <a:lnTo>
                    <a:pt x="431574" y="112712"/>
                  </a:lnTo>
                  <a:close/>
                </a:path>
              </a:pathLst>
            </a:custGeom>
            <a:solidFill>
              <a:schemeClr val="bg1"/>
            </a:solidFill>
            <a:ln w="663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62F9DB89-F0D8-4425-A2A7-FBD6B56CF8C1}"/>
                </a:ext>
              </a:extLst>
            </p:cNvPr>
            <p:cNvSpPr/>
            <p:nvPr/>
          </p:nvSpPr>
          <p:spPr>
            <a:xfrm>
              <a:off x="10268928" y="6479090"/>
              <a:ext cx="431503" cy="175371"/>
            </a:xfrm>
            <a:custGeom>
              <a:avLst/>
              <a:gdLst>
                <a:gd name="connsiteX0" fmla="*/ 431503 w 431503"/>
                <a:gd name="connsiteY0" fmla="*/ 112712 h 175371"/>
                <a:gd name="connsiteX1" fmla="*/ 348490 w 431503"/>
                <a:gd name="connsiteY1" fmla="*/ 175372 h 175371"/>
                <a:gd name="connsiteX2" fmla="*/ 83037 w 431503"/>
                <a:gd name="connsiteY2" fmla="*/ 175372 h 175371"/>
                <a:gd name="connsiteX3" fmla="*/ 0 w 431503"/>
                <a:gd name="connsiteY3" fmla="*/ 112712 h 175371"/>
                <a:gd name="connsiteX4" fmla="*/ 0 w 431503"/>
                <a:gd name="connsiteY4" fmla="*/ 62678 h 175371"/>
                <a:gd name="connsiteX5" fmla="*/ 83037 w 431503"/>
                <a:gd name="connsiteY5" fmla="*/ 0 h 175371"/>
                <a:gd name="connsiteX6" fmla="*/ 348490 w 431503"/>
                <a:gd name="connsiteY6" fmla="*/ 0 h 175371"/>
                <a:gd name="connsiteX7" fmla="*/ 431503 w 431503"/>
                <a:gd name="connsiteY7" fmla="*/ 62678 h 175371"/>
                <a:gd name="connsiteX8" fmla="*/ 431503 w 431503"/>
                <a:gd name="connsiteY8" fmla="*/ 112712 h 1753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31503" h="175371">
                  <a:moveTo>
                    <a:pt x="431503" y="112712"/>
                  </a:moveTo>
                  <a:cubicBezTo>
                    <a:pt x="431503" y="147176"/>
                    <a:pt x="394149" y="175372"/>
                    <a:pt x="348490" y="175372"/>
                  </a:cubicBezTo>
                  <a:lnTo>
                    <a:pt x="83037" y="175372"/>
                  </a:lnTo>
                  <a:cubicBezTo>
                    <a:pt x="37379" y="175372"/>
                    <a:pt x="0" y="147176"/>
                    <a:pt x="0" y="112712"/>
                  </a:cubicBezTo>
                  <a:lnTo>
                    <a:pt x="0" y="62678"/>
                  </a:lnTo>
                  <a:cubicBezTo>
                    <a:pt x="0" y="28196"/>
                    <a:pt x="37379" y="0"/>
                    <a:pt x="83037" y="0"/>
                  </a:cubicBezTo>
                  <a:lnTo>
                    <a:pt x="348490" y="0"/>
                  </a:lnTo>
                  <a:cubicBezTo>
                    <a:pt x="394149" y="0"/>
                    <a:pt x="431503" y="28196"/>
                    <a:pt x="431503" y="62678"/>
                  </a:cubicBezTo>
                  <a:lnTo>
                    <a:pt x="431503" y="112712"/>
                  </a:lnTo>
                  <a:close/>
                </a:path>
              </a:pathLst>
            </a:custGeom>
            <a:solidFill>
              <a:schemeClr val="bg1"/>
            </a:solidFill>
            <a:ln w="663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</p:grpSp>
      <p:sp>
        <p:nvSpPr>
          <p:cNvPr id="81" name="Rectangle: Top Corners Rounded 80">
            <a:extLst>
              <a:ext uri="{FF2B5EF4-FFF2-40B4-BE49-F238E27FC236}">
                <a16:creationId xmlns:a16="http://schemas.microsoft.com/office/drawing/2014/main" id="{45157B3E-72E3-44BE-8424-A970ACDDEAA1}"/>
              </a:ext>
            </a:extLst>
          </p:cNvPr>
          <p:cNvSpPr/>
          <p:nvPr/>
        </p:nvSpPr>
        <p:spPr>
          <a:xfrm rot="10800000" flipV="1">
            <a:off x="5130294" y="2455627"/>
            <a:ext cx="1872036" cy="1819678"/>
          </a:xfrm>
          <a:prstGeom prst="round2SameRect">
            <a:avLst>
              <a:gd name="adj1" fmla="val 0"/>
              <a:gd name="adj2" fmla="val 35616"/>
            </a:avLst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1500" b="1" dirty="0">
                <a:solidFill>
                  <a:schemeClr val="bg1"/>
                </a:solidFill>
              </a:rPr>
              <a:t>ㅓ</a:t>
            </a:r>
            <a:endParaRPr lang="en-US" sz="11500" b="1" dirty="0">
              <a:solidFill>
                <a:schemeClr val="bg1"/>
              </a:solidFill>
            </a:endParaRPr>
          </a:p>
        </p:txBody>
      </p:sp>
      <p:sp>
        <p:nvSpPr>
          <p:cNvPr id="83" name="Rectangle: Top Corners Rounded 82">
            <a:extLst>
              <a:ext uri="{FF2B5EF4-FFF2-40B4-BE49-F238E27FC236}">
                <a16:creationId xmlns:a16="http://schemas.microsoft.com/office/drawing/2014/main" id="{3A10DABF-FCB7-4A6C-8DE1-8997DD1B93A2}"/>
              </a:ext>
            </a:extLst>
          </p:cNvPr>
          <p:cNvSpPr/>
          <p:nvPr/>
        </p:nvSpPr>
        <p:spPr>
          <a:xfrm rot="10800000" flipV="1">
            <a:off x="5130293" y="2423005"/>
            <a:ext cx="1872036" cy="1819678"/>
          </a:xfrm>
          <a:prstGeom prst="round2SameRect">
            <a:avLst>
              <a:gd name="adj1" fmla="val 0"/>
              <a:gd name="adj2" fmla="val 35616"/>
            </a:avLst>
          </a:prstGeom>
          <a:gradFill>
            <a:gsLst>
              <a:gs pos="0">
                <a:schemeClr val="bg1">
                  <a:lumMod val="95000"/>
                </a:schemeClr>
              </a:gs>
              <a:gs pos="70000">
                <a:schemeClr val="bg1">
                  <a:lumMod val="75000"/>
                </a:schemeClr>
              </a:gs>
              <a:gs pos="100000">
                <a:schemeClr val="bg1">
                  <a:lumMod val="65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15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NanumBarunGothic" panose="020B0603020101020101" pitchFamily="34" charset="-127"/>
                <a:ea typeface="NanumBarunGothic" panose="020B0603020101020101" pitchFamily="34" charset="-127"/>
              </a:rPr>
              <a:t>커</a:t>
            </a:r>
            <a:endParaRPr lang="en-US" sz="11500" b="1" dirty="0">
              <a:solidFill>
                <a:schemeClr val="tx1">
                  <a:lumMod val="65000"/>
                  <a:lumOff val="35000"/>
                </a:schemeClr>
              </a:solidFill>
              <a:latin typeface="NanumBarunGothic" panose="020B0603020101020101" pitchFamily="34" charset="-127"/>
              <a:ea typeface="NanumBarunGothic" panose="020B0603020101020101" pitchFamily="34" charset="-127"/>
            </a:endParaRPr>
          </a:p>
        </p:txBody>
      </p:sp>
      <p:sp>
        <p:nvSpPr>
          <p:cNvPr id="84" name="Rectangle: Top Corners Rounded 83">
            <a:extLst>
              <a:ext uri="{FF2B5EF4-FFF2-40B4-BE49-F238E27FC236}">
                <a16:creationId xmlns:a16="http://schemas.microsoft.com/office/drawing/2014/main" id="{9D870969-5DFA-452D-93E9-ADF4A3FB8D03}"/>
              </a:ext>
            </a:extLst>
          </p:cNvPr>
          <p:cNvSpPr/>
          <p:nvPr/>
        </p:nvSpPr>
        <p:spPr>
          <a:xfrm rot="10800000" flipV="1">
            <a:off x="911352" y="425371"/>
            <a:ext cx="2182535" cy="2368130"/>
          </a:xfrm>
          <a:prstGeom prst="round2SameRect">
            <a:avLst>
              <a:gd name="adj1" fmla="val 50000"/>
              <a:gd name="adj2" fmla="val 50000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9900" b="1" dirty="0">
                <a:solidFill>
                  <a:srgbClr val="FF5050"/>
                </a:solidFill>
                <a:latin typeface="NanumBarunGothic" panose="020B0603020101020101" pitchFamily="34" charset="-127"/>
                <a:ea typeface="NanumBarunGothic" panose="020B0603020101020101" pitchFamily="34" charset="-127"/>
              </a:rPr>
              <a:t>ㅋ</a:t>
            </a:r>
            <a:endParaRPr lang="en-US" sz="19900" dirty="0">
              <a:solidFill>
                <a:schemeClr val="tx1">
                  <a:lumMod val="50000"/>
                  <a:lumOff val="50000"/>
                </a:schemeClr>
              </a:solidFill>
              <a:latin typeface="GyeonggiTitle Medium" panose="02020603020101020101" pitchFamily="18" charset="-127"/>
              <a:ea typeface="GyeonggiTitle Medium" panose="02020603020101020101" pitchFamily="18" charset="-127"/>
            </a:endParaRPr>
          </a:p>
        </p:txBody>
      </p:sp>
      <p:sp>
        <p:nvSpPr>
          <p:cNvPr id="85" name="TextBox 84">
            <a:extLst>
              <a:ext uri="{FF2B5EF4-FFF2-40B4-BE49-F238E27FC236}">
                <a16:creationId xmlns:a16="http://schemas.microsoft.com/office/drawing/2014/main" id="{2DBD6C76-024F-40E1-B363-84999F82D80B}"/>
              </a:ext>
            </a:extLst>
          </p:cNvPr>
          <p:cNvSpPr txBox="1"/>
          <p:nvPr/>
        </p:nvSpPr>
        <p:spPr>
          <a:xfrm>
            <a:off x="84220" y="-23876"/>
            <a:ext cx="43674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“</a:t>
            </a:r>
            <a:r>
              <a:rPr lang="ko-KR" altLang="en-US" dirty="0"/>
              <a:t>ㅋ</a:t>
            </a:r>
            <a:r>
              <a:rPr lang="en-US" altLang="ko-KR" dirty="0"/>
              <a:t>”</a:t>
            </a:r>
            <a:r>
              <a:rPr lang="ko-KR" altLang="en-US" dirty="0"/>
              <a:t>이 </a:t>
            </a:r>
            <a:r>
              <a:rPr lang="en-US" altLang="ko-KR" dirty="0"/>
              <a:t>“</a:t>
            </a:r>
            <a:r>
              <a:rPr lang="ko-KR" altLang="en-US" dirty="0"/>
              <a:t>ㅓ</a:t>
            </a:r>
            <a:r>
              <a:rPr lang="en-US" altLang="ko-KR" dirty="0"/>
              <a:t>“</a:t>
            </a:r>
            <a:r>
              <a:rPr lang="ko-KR" altLang="en-US" dirty="0"/>
              <a:t>를 만나면 무엇이 될까요</a:t>
            </a:r>
            <a:r>
              <a:rPr lang="en-US" altLang="ko-KR" dirty="0"/>
              <a:t>?</a:t>
            </a:r>
            <a:endParaRPr lang="en-US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4384CFD4-3445-4ED4-A6B5-50C7E80D16AB}"/>
              </a:ext>
            </a:extLst>
          </p:cNvPr>
          <p:cNvSpPr/>
          <p:nvPr/>
        </p:nvSpPr>
        <p:spPr>
          <a:xfrm>
            <a:off x="9836868" y="5780"/>
            <a:ext cx="2355132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000" dirty="0"/>
              <a:t>https://pixabay.com/images/id-3123491/</a:t>
            </a:r>
          </a:p>
        </p:txBody>
      </p:sp>
    </p:spTree>
    <p:extLst>
      <p:ext uri="{BB962C8B-B14F-4D97-AF65-F5344CB8AC3E}">
        <p14:creationId xmlns:p14="http://schemas.microsoft.com/office/powerpoint/2010/main" val="38130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50" presetClass="pat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0833E-6 -2.22222E-6 L 0.16823 -2.22222E-6 C 0.24362 -2.22222E-6 0.33659 0.06644 0.33659 0.12037 L 0.33659 0.24097 " pathEditMode="relative" rAng="0" ptsTypes="AAAA">
                                      <p:cBhvr>
                                        <p:cTn id="15" dur="75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823" y="12037"/>
                                    </p:animMotion>
                                  </p:childTnLst>
                                </p:cTn>
                              </p:par>
                              <p:par>
                                <p:cTn id="16" presetID="49" presetClass="exit" presetSubtype="0" accel="100000" fill="hold" grpId="1" nodeType="withEffect">
                                  <p:stCondLst>
                                    <p:cond delay="250"/>
                                  </p:stCondLst>
                                  <p:childTnLst>
                                    <p:anim calcmode="lin" valueType="num">
                                      <p:cBhvr>
                                        <p:cTn id="17" dur="500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/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0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55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"/>
                            </p:stCondLst>
                            <p:childTnLst>
                              <p:par>
                                <p:cTn id="28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9" grpId="0" animBg="1"/>
      <p:bldP spid="59" grpId="1" animBg="1"/>
      <p:bldP spid="71" grpId="0" animBg="1"/>
      <p:bldP spid="71" grpId="1" animBg="1"/>
      <p:bldP spid="83" grpId="0" animBg="1"/>
      <p:bldP spid="84" grpId="0"/>
      <p:bldP spid="84" grpId="1"/>
      <p:bldP spid="84" grpId="2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타원 1"/>
          <p:cNvSpPr/>
          <p:nvPr/>
        </p:nvSpPr>
        <p:spPr>
          <a:xfrm>
            <a:off x="10048187" y="4412287"/>
            <a:ext cx="1719306" cy="1600200"/>
          </a:xfrm>
          <a:prstGeom prst="ellips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8800" dirty="0">
                <a:latin typeface="+mn-ea"/>
              </a:rPr>
              <a:t>커</a:t>
            </a:r>
          </a:p>
        </p:txBody>
      </p:sp>
      <p:sp>
        <p:nvSpPr>
          <p:cNvPr id="3" name="타원 2"/>
          <p:cNvSpPr/>
          <p:nvPr/>
        </p:nvSpPr>
        <p:spPr>
          <a:xfrm>
            <a:off x="7971443" y="2753442"/>
            <a:ext cx="2294021" cy="2095500"/>
          </a:xfrm>
          <a:prstGeom prst="ellips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10400" dirty="0">
                <a:latin typeface="+mn-ea"/>
              </a:rPr>
              <a:t>커</a:t>
            </a:r>
          </a:p>
        </p:txBody>
      </p:sp>
      <p:sp>
        <p:nvSpPr>
          <p:cNvPr id="4" name="타원 3"/>
          <p:cNvSpPr/>
          <p:nvPr/>
        </p:nvSpPr>
        <p:spPr>
          <a:xfrm>
            <a:off x="4652024" y="1374805"/>
            <a:ext cx="3102142" cy="2895600"/>
          </a:xfrm>
          <a:prstGeom prst="ellips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14200" dirty="0">
                <a:latin typeface="+mn-ea"/>
              </a:rPr>
              <a:t>커</a:t>
            </a:r>
          </a:p>
        </p:txBody>
      </p:sp>
      <p:sp>
        <p:nvSpPr>
          <p:cNvPr id="5" name="타원 4"/>
          <p:cNvSpPr/>
          <p:nvPr/>
        </p:nvSpPr>
        <p:spPr>
          <a:xfrm>
            <a:off x="215673" y="172167"/>
            <a:ext cx="4219074" cy="3886200"/>
          </a:xfrm>
          <a:prstGeom prst="ellips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23000" dirty="0">
                <a:latin typeface="+mn-ea"/>
              </a:rPr>
              <a:t>커</a:t>
            </a:r>
          </a:p>
        </p:txBody>
      </p:sp>
      <p:sp>
        <p:nvSpPr>
          <p:cNvPr id="6" name="Google Shape;182;p29">
            <a:extLst>
              <a:ext uri="{FF2B5EF4-FFF2-40B4-BE49-F238E27FC236}">
                <a16:creationId xmlns:a16="http://schemas.microsoft.com/office/drawing/2014/main" id="{E9D3887F-3A9A-4737-B4DB-777668ED49A0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</a:t>
            </a:r>
            <a:r>
              <a:rPr kumimoji="0" lang="en-US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k</a:t>
            </a: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2" dur="2000" fill="hold"/>
                                        <p:tgtEl>
                                          <p:spTgt spid="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  <p:bldP spid="5" grpId="1" animBg="1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4BF3D2CB-8E40-4C24-8FE7-04F8A356F4AB}"/>
              </a:ext>
            </a:extLst>
          </p:cNvPr>
          <p:cNvGrpSpPr/>
          <p:nvPr/>
        </p:nvGrpSpPr>
        <p:grpSpPr>
          <a:xfrm>
            <a:off x="748027" y="2469329"/>
            <a:ext cx="2381085" cy="3849377"/>
            <a:chOff x="831272" y="2385167"/>
            <a:chExt cx="2381085" cy="3849377"/>
          </a:xfrm>
        </p:grpSpPr>
        <p:sp>
          <p:nvSpPr>
            <p:cNvPr id="2" name="Rectangle: Rounded Corners 1">
              <a:extLst>
                <a:ext uri="{FF2B5EF4-FFF2-40B4-BE49-F238E27FC236}">
                  <a16:creationId xmlns:a16="http://schemas.microsoft.com/office/drawing/2014/main" id="{22F7D890-F20B-4439-9F3F-F4931AFCF065}"/>
                </a:ext>
              </a:extLst>
            </p:cNvPr>
            <p:cNvSpPr/>
            <p:nvPr/>
          </p:nvSpPr>
          <p:spPr>
            <a:xfrm>
              <a:off x="831272" y="2385167"/>
              <a:ext cx="2381085" cy="3849377"/>
            </a:xfrm>
            <a:prstGeom prst="roundRect">
              <a:avLst>
                <a:gd name="adj" fmla="val 8696"/>
              </a:avLst>
            </a:prstGeom>
            <a:gradFill flip="none" rotWithShape="1">
              <a:gsLst>
                <a:gs pos="0">
                  <a:schemeClr val="accent5">
                    <a:lumMod val="50000"/>
                    <a:shade val="30000"/>
                    <a:satMod val="115000"/>
                  </a:schemeClr>
                </a:gs>
                <a:gs pos="50000">
                  <a:schemeClr val="accent5">
                    <a:lumMod val="50000"/>
                    <a:shade val="67500"/>
                    <a:satMod val="115000"/>
                  </a:schemeClr>
                </a:gs>
                <a:gs pos="100000">
                  <a:schemeClr val="accent5">
                    <a:lumMod val="50000"/>
                    <a:shade val="100000"/>
                    <a:satMod val="115000"/>
                  </a:schemeClr>
                </a:gs>
              </a:gsLst>
              <a:lin ang="54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5D26642C-1285-41BA-9511-E2C6F9EF4577}"/>
                </a:ext>
              </a:extLst>
            </p:cNvPr>
            <p:cNvSpPr txBox="1"/>
            <p:nvPr/>
          </p:nvSpPr>
          <p:spPr>
            <a:xfrm>
              <a:off x="1144722" y="3862180"/>
              <a:ext cx="1754183" cy="1862048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ko-KR" altLang="en-US" sz="11500" dirty="0">
                  <a:solidFill>
                    <a:schemeClr val="bg1"/>
                  </a:solidFill>
                </a:rPr>
                <a:t>거</a:t>
              </a:r>
              <a:endParaRPr lang="en-US" dirty="0">
                <a:solidFill>
                  <a:schemeClr val="bg1"/>
                </a:solidFill>
              </a:endParaRPr>
            </a:p>
          </p:txBody>
        </p:sp>
      </p:grpSp>
      <p:sp>
        <p:nvSpPr>
          <p:cNvPr id="4" name="Rectangle 3">
            <a:extLst>
              <a:ext uri="{FF2B5EF4-FFF2-40B4-BE49-F238E27FC236}">
                <a16:creationId xmlns:a16="http://schemas.microsoft.com/office/drawing/2014/main" id="{E0FAA1A5-6F3F-4A97-93A1-1515A9D2BBA8}"/>
              </a:ext>
            </a:extLst>
          </p:cNvPr>
          <p:cNvSpPr/>
          <p:nvPr/>
        </p:nvSpPr>
        <p:spPr>
          <a:xfrm>
            <a:off x="8854099" y="0"/>
            <a:ext cx="3337901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dirty="0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https://www.youtube.com/watk?v=96GUNvYA-lo</a:t>
            </a:r>
            <a:endParaRPr lang="en-US" sz="1200" dirty="0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E5035E80-B4E1-49ED-95CF-282020B2EFEE}"/>
              </a:ext>
            </a:extLst>
          </p:cNvPr>
          <p:cNvGrpSpPr/>
          <p:nvPr/>
        </p:nvGrpSpPr>
        <p:grpSpPr>
          <a:xfrm>
            <a:off x="3510198" y="2488379"/>
            <a:ext cx="2381085" cy="3849377"/>
            <a:chOff x="831272" y="2385167"/>
            <a:chExt cx="2381085" cy="3849377"/>
          </a:xfrm>
          <a:solidFill>
            <a:schemeClr val="accent4">
              <a:lumMod val="50000"/>
            </a:schemeClr>
          </a:solidFill>
        </p:grpSpPr>
        <p:sp>
          <p:nvSpPr>
            <p:cNvPr id="13" name="Rectangle: Rounded Corners 12">
              <a:extLst>
                <a:ext uri="{FF2B5EF4-FFF2-40B4-BE49-F238E27FC236}">
                  <a16:creationId xmlns:a16="http://schemas.microsoft.com/office/drawing/2014/main" id="{15094250-BDC6-4E6F-99A6-9FAC459F337C}"/>
                </a:ext>
              </a:extLst>
            </p:cNvPr>
            <p:cNvSpPr/>
            <p:nvPr/>
          </p:nvSpPr>
          <p:spPr>
            <a:xfrm>
              <a:off x="831272" y="2385167"/>
              <a:ext cx="2381085" cy="3849377"/>
            </a:xfrm>
            <a:prstGeom prst="roundRect">
              <a:avLst>
                <a:gd name="adj" fmla="val 8696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0465B3DC-6E9E-478E-A638-B42522DFAC3E}"/>
                </a:ext>
              </a:extLst>
            </p:cNvPr>
            <p:cNvSpPr txBox="1"/>
            <p:nvPr/>
          </p:nvSpPr>
          <p:spPr>
            <a:xfrm>
              <a:off x="1144722" y="3862180"/>
              <a:ext cx="1754183" cy="1862048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ko-KR" altLang="en-US" sz="11500" dirty="0">
                  <a:solidFill>
                    <a:schemeClr val="bg1"/>
                  </a:solidFill>
                </a:rPr>
                <a:t>서</a:t>
              </a:r>
              <a:endParaRPr lang="en-US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6364285D-33E1-4732-9FC2-D9C8EFC41A88}"/>
              </a:ext>
            </a:extLst>
          </p:cNvPr>
          <p:cNvGrpSpPr/>
          <p:nvPr/>
        </p:nvGrpSpPr>
        <p:grpSpPr>
          <a:xfrm>
            <a:off x="6272371" y="2488379"/>
            <a:ext cx="2381085" cy="3849377"/>
            <a:chOff x="831272" y="2385167"/>
            <a:chExt cx="2381085" cy="3849377"/>
          </a:xfrm>
          <a:solidFill>
            <a:schemeClr val="accent6">
              <a:lumMod val="50000"/>
            </a:schemeClr>
          </a:solidFill>
        </p:grpSpPr>
        <p:sp>
          <p:nvSpPr>
            <p:cNvPr id="17" name="Rectangle: Rounded Corners 16">
              <a:extLst>
                <a:ext uri="{FF2B5EF4-FFF2-40B4-BE49-F238E27FC236}">
                  <a16:creationId xmlns:a16="http://schemas.microsoft.com/office/drawing/2014/main" id="{2235B7F8-ACC7-460F-99B2-860A8848F108}"/>
                </a:ext>
              </a:extLst>
            </p:cNvPr>
            <p:cNvSpPr/>
            <p:nvPr/>
          </p:nvSpPr>
          <p:spPr>
            <a:xfrm>
              <a:off x="831272" y="2385167"/>
              <a:ext cx="2381085" cy="3849377"/>
            </a:xfrm>
            <a:prstGeom prst="roundRect">
              <a:avLst>
                <a:gd name="adj" fmla="val 8696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3978EC18-786F-4F23-9196-478FCDA75C32}"/>
                </a:ext>
              </a:extLst>
            </p:cNvPr>
            <p:cNvSpPr txBox="1"/>
            <p:nvPr/>
          </p:nvSpPr>
          <p:spPr>
            <a:xfrm>
              <a:off x="1144722" y="3862180"/>
              <a:ext cx="1754183" cy="1862048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ko-KR" altLang="en-US" sz="11500" dirty="0">
                  <a:solidFill>
                    <a:schemeClr val="bg1"/>
                  </a:solidFill>
                </a:rPr>
                <a:t>버</a:t>
              </a:r>
              <a:endParaRPr lang="en-US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8148FE4E-D46B-467A-89A4-0D30B388326C}"/>
              </a:ext>
            </a:extLst>
          </p:cNvPr>
          <p:cNvGrpSpPr/>
          <p:nvPr/>
        </p:nvGrpSpPr>
        <p:grpSpPr>
          <a:xfrm>
            <a:off x="9034543" y="2488379"/>
            <a:ext cx="2381085" cy="3849377"/>
            <a:chOff x="831272" y="2385167"/>
            <a:chExt cx="2381085" cy="3849377"/>
          </a:xfrm>
          <a:solidFill>
            <a:schemeClr val="accent2">
              <a:lumMod val="50000"/>
            </a:schemeClr>
          </a:solidFill>
        </p:grpSpPr>
        <p:sp>
          <p:nvSpPr>
            <p:cNvPr id="21" name="Rectangle: Rounded Corners 20">
              <a:extLst>
                <a:ext uri="{FF2B5EF4-FFF2-40B4-BE49-F238E27FC236}">
                  <a16:creationId xmlns:a16="http://schemas.microsoft.com/office/drawing/2014/main" id="{947966E3-BDA5-4E24-BCB8-710414B948E6}"/>
                </a:ext>
              </a:extLst>
            </p:cNvPr>
            <p:cNvSpPr/>
            <p:nvPr/>
          </p:nvSpPr>
          <p:spPr>
            <a:xfrm>
              <a:off x="831272" y="2385167"/>
              <a:ext cx="2381085" cy="3849377"/>
            </a:xfrm>
            <a:prstGeom prst="roundRect">
              <a:avLst>
                <a:gd name="adj" fmla="val 8696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326B63F4-ED4B-4CF7-8552-6ADF7C946EF0}"/>
                </a:ext>
              </a:extLst>
            </p:cNvPr>
            <p:cNvSpPr txBox="1"/>
            <p:nvPr/>
          </p:nvSpPr>
          <p:spPr>
            <a:xfrm>
              <a:off x="1144722" y="3862180"/>
              <a:ext cx="1754183" cy="1862048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ko-KR" altLang="en-US" sz="11500">
                  <a:solidFill>
                    <a:schemeClr val="bg1"/>
                  </a:solidFill>
                </a:rPr>
                <a:t>커</a:t>
              </a:r>
              <a:endParaRPr lang="en-US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E9F4C2AF-9D2A-4B9A-92C6-D8F13B8F3A8C}"/>
              </a:ext>
            </a:extLst>
          </p:cNvPr>
          <p:cNvGrpSpPr/>
          <p:nvPr/>
        </p:nvGrpSpPr>
        <p:grpSpPr>
          <a:xfrm>
            <a:off x="9034543" y="3513162"/>
            <a:ext cx="2381084" cy="2843644"/>
            <a:chOff x="9239260" y="3499514"/>
            <a:chExt cx="2381084" cy="2843644"/>
          </a:xfrm>
        </p:grpSpPr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9722F477-16AD-48A6-B7D1-A3C426F5EC6C}"/>
                </a:ext>
              </a:extLst>
            </p:cNvPr>
            <p:cNvSpPr/>
            <p:nvPr/>
          </p:nvSpPr>
          <p:spPr>
            <a:xfrm rot="10800000">
              <a:off x="9239260" y="3499514"/>
              <a:ext cx="2381084" cy="2843644"/>
            </a:xfrm>
            <a:custGeom>
              <a:avLst/>
              <a:gdLst>
                <a:gd name="connsiteX0" fmla="*/ 2381084 w 2381084"/>
                <a:gd name="connsiteY0" fmla="*/ 2843644 h 2843644"/>
                <a:gd name="connsiteX1" fmla="*/ 1562017 w 2381084"/>
                <a:gd name="connsiteY1" fmla="*/ 2843644 h 2843644"/>
                <a:gd name="connsiteX2" fmla="*/ 1190542 w 2381084"/>
                <a:gd name="connsiteY2" fmla="*/ 2472169 h 2843644"/>
                <a:gd name="connsiteX3" fmla="*/ 819067 w 2381084"/>
                <a:gd name="connsiteY3" fmla="*/ 2843644 h 2843644"/>
                <a:gd name="connsiteX4" fmla="*/ 0 w 2381084"/>
                <a:gd name="connsiteY4" fmla="*/ 2843644 h 2843644"/>
                <a:gd name="connsiteX5" fmla="*/ 0 w 2381084"/>
                <a:gd name="connsiteY5" fmla="*/ 233203 h 2843644"/>
                <a:gd name="connsiteX6" fmla="*/ 233203 w 2381084"/>
                <a:gd name="connsiteY6" fmla="*/ 0 h 2843644"/>
                <a:gd name="connsiteX7" fmla="*/ 2147881 w 2381084"/>
                <a:gd name="connsiteY7" fmla="*/ 0 h 2843644"/>
                <a:gd name="connsiteX8" fmla="*/ 2381084 w 2381084"/>
                <a:gd name="connsiteY8" fmla="*/ 233203 h 2843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381084" h="2843644">
                  <a:moveTo>
                    <a:pt x="2381084" y="2843644"/>
                  </a:moveTo>
                  <a:lnTo>
                    <a:pt x="1562017" y="2843644"/>
                  </a:lnTo>
                  <a:cubicBezTo>
                    <a:pt x="1562017" y="2638484"/>
                    <a:pt x="1395702" y="2472169"/>
                    <a:pt x="1190542" y="2472169"/>
                  </a:cubicBezTo>
                  <a:cubicBezTo>
                    <a:pt x="985382" y="2472169"/>
                    <a:pt x="819067" y="2638484"/>
                    <a:pt x="819067" y="2843644"/>
                  </a:cubicBezTo>
                  <a:lnTo>
                    <a:pt x="0" y="2843644"/>
                  </a:lnTo>
                  <a:lnTo>
                    <a:pt x="0" y="233203"/>
                  </a:lnTo>
                  <a:cubicBezTo>
                    <a:pt x="0" y="104409"/>
                    <a:pt x="104409" y="0"/>
                    <a:pt x="233203" y="0"/>
                  </a:cubicBezTo>
                  <a:lnTo>
                    <a:pt x="2147881" y="0"/>
                  </a:lnTo>
                  <a:cubicBezTo>
                    <a:pt x="2276675" y="0"/>
                    <a:pt x="2381084" y="104409"/>
                    <a:pt x="2381084" y="233203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FF5601">
                    <a:shade val="30000"/>
                    <a:satMod val="115000"/>
                  </a:srgbClr>
                </a:gs>
                <a:gs pos="50000">
                  <a:srgbClr val="FF5601">
                    <a:shade val="67500"/>
                    <a:satMod val="115000"/>
                  </a:srgbClr>
                </a:gs>
                <a:gs pos="100000">
                  <a:srgbClr val="FF5601">
                    <a:shade val="100000"/>
                    <a:satMod val="115000"/>
                  </a:srgbClr>
                </a:gs>
              </a:gsLst>
              <a:lin ang="54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25" name="Graphic 24" descr="Latte Cup">
              <a:extLst>
                <a:ext uri="{FF2B5EF4-FFF2-40B4-BE49-F238E27FC236}">
                  <a16:creationId xmlns:a16="http://schemas.microsoft.com/office/drawing/2014/main" id="{405C3850-6438-41B0-BEA5-CA2205A2309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9782816" y="4240298"/>
              <a:ext cx="1362076" cy="1362076"/>
            </a:xfrm>
            <a:prstGeom prst="rect">
              <a:avLst/>
            </a:prstGeom>
          </p:spPr>
        </p:pic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F7631B1D-EDDA-4162-9C3F-410D6180A6F8}"/>
              </a:ext>
            </a:extLst>
          </p:cNvPr>
          <p:cNvGrpSpPr/>
          <p:nvPr/>
        </p:nvGrpSpPr>
        <p:grpSpPr>
          <a:xfrm>
            <a:off x="748027" y="3494112"/>
            <a:ext cx="2381084" cy="2843644"/>
            <a:chOff x="952744" y="3480464"/>
            <a:chExt cx="2381084" cy="2843644"/>
          </a:xfrm>
        </p:grpSpPr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054F7ADE-B061-49D2-B9ED-87648852D4B4}"/>
                </a:ext>
              </a:extLst>
            </p:cNvPr>
            <p:cNvSpPr/>
            <p:nvPr/>
          </p:nvSpPr>
          <p:spPr>
            <a:xfrm rot="10800000">
              <a:off x="952744" y="3480464"/>
              <a:ext cx="2381084" cy="2843644"/>
            </a:xfrm>
            <a:custGeom>
              <a:avLst/>
              <a:gdLst>
                <a:gd name="connsiteX0" fmla="*/ 2381084 w 2381084"/>
                <a:gd name="connsiteY0" fmla="*/ 2843644 h 2843644"/>
                <a:gd name="connsiteX1" fmla="*/ 1562017 w 2381084"/>
                <a:gd name="connsiteY1" fmla="*/ 2843644 h 2843644"/>
                <a:gd name="connsiteX2" fmla="*/ 1190542 w 2381084"/>
                <a:gd name="connsiteY2" fmla="*/ 2472169 h 2843644"/>
                <a:gd name="connsiteX3" fmla="*/ 819067 w 2381084"/>
                <a:gd name="connsiteY3" fmla="*/ 2843644 h 2843644"/>
                <a:gd name="connsiteX4" fmla="*/ 0 w 2381084"/>
                <a:gd name="connsiteY4" fmla="*/ 2843644 h 2843644"/>
                <a:gd name="connsiteX5" fmla="*/ 0 w 2381084"/>
                <a:gd name="connsiteY5" fmla="*/ 233203 h 2843644"/>
                <a:gd name="connsiteX6" fmla="*/ 233203 w 2381084"/>
                <a:gd name="connsiteY6" fmla="*/ 0 h 2843644"/>
                <a:gd name="connsiteX7" fmla="*/ 2147881 w 2381084"/>
                <a:gd name="connsiteY7" fmla="*/ 0 h 2843644"/>
                <a:gd name="connsiteX8" fmla="*/ 2381084 w 2381084"/>
                <a:gd name="connsiteY8" fmla="*/ 233203 h 2843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381084" h="2843644">
                  <a:moveTo>
                    <a:pt x="2381084" y="2843644"/>
                  </a:moveTo>
                  <a:lnTo>
                    <a:pt x="1562017" y="2843644"/>
                  </a:lnTo>
                  <a:cubicBezTo>
                    <a:pt x="1562017" y="2638484"/>
                    <a:pt x="1395702" y="2472169"/>
                    <a:pt x="1190542" y="2472169"/>
                  </a:cubicBezTo>
                  <a:cubicBezTo>
                    <a:pt x="985382" y="2472169"/>
                    <a:pt x="819067" y="2638484"/>
                    <a:pt x="819067" y="2843644"/>
                  </a:cubicBezTo>
                  <a:lnTo>
                    <a:pt x="0" y="2843644"/>
                  </a:lnTo>
                  <a:lnTo>
                    <a:pt x="0" y="233203"/>
                  </a:lnTo>
                  <a:cubicBezTo>
                    <a:pt x="0" y="104409"/>
                    <a:pt x="104409" y="0"/>
                    <a:pt x="233203" y="0"/>
                  </a:cubicBezTo>
                  <a:lnTo>
                    <a:pt x="2147881" y="0"/>
                  </a:lnTo>
                  <a:cubicBezTo>
                    <a:pt x="2276675" y="0"/>
                    <a:pt x="2381084" y="104409"/>
                    <a:pt x="2381084" y="233203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5">
                    <a:lumMod val="75000"/>
                    <a:shade val="30000"/>
                    <a:satMod val="115000"/>
                  </a:schemeClr>
                </a:gs>
                <a:gs pos="50000">
                  <a:schemeClr val="accent5">
                    <a:lumMod val="75000"/>
                    <a:shade val="67500"/>
                    <a:satMod val="115000"/>
                  </a:schemeClr>
                </a:gs>
                <a:gs pos="100000">
                  <a:schemeClr val="accent5">
                    <a:lumMod val="75000"/>
                    <a:shade val="100000"/>
                    <a:satMod val="115000"/>
                  </a:schemeClr>
                </a:gs>
              </a:gsLst>
              <a:lin ang="54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27" name="Graphic 26" descr="Spider web">
              <a:extLst>
                <a:ext uri="{FF2B5EF4-FFF2-40B4-BE49-F238E27FC236}">
                  <a16:creationId xmlns:a16="http://schemas.microsoft.com/office/drawing/2014/main" id="{BA9A2BD8-6DFA-41A0-957E-25C260556E6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1522312" y="4398338"/>
              <a:ext cx="1204036" cy="1204036"/>
            </a:xfrm>
            <a:prstGeom prst="rect">
              <a:avLst/>
            </a:prstGeom>
          </p:spPr>
        </p:pic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52F5E0F5-324E-4EA1-927D-A4FB9AC0FBFE}"/>
              </a:ext>
            </a:extLst>
          </p:cNvPr>
          <p:cNvGrpSpPr/>
          <p:nvPr/>
        </p:nvGrpSpPr>
        <p:grpSpPr>
          <a:xfrm>
            <a:off x="3510198" y="3513162"/>
            <a:ext cx="2381084" cy="2843644"/>
            <a:chOff x="3714915" y="3499514"/>
            <a:chExt cx="2381084" cy="2843644"/>
          </a:xfrm>
        </p:grpSpPr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26B98D00-0341-48D2-BCEF-98BFE20503DA}"/>
                </a:ext>
              </a:extLst>
            </p:cNvPr>
            <p:cNvSpPr/>
            <p:nvPr/>
          </p:nvSpPr>
          <p:spPr>
            <a:xfrm rot="10800000">
              <a:off x="3714915" y="3499514"/>
              <a:ext cx="2381084" cy="2843644"/>
            </a:xfrm>
            <a:custGeom>
              <a:avLst/>
              <a:gdLst>
                <a:gd name="connsiteX0" fmla="*/ 2381084 w 2381084"/>
                <a:gd name="connsiteY0" fmla="*/ 2843644 h 2843644"/>
                <a:gd name="connsiteX1" fmla="*/ 1562017 w 2381084"/>
                <a:gd name="connsiteY1" fmla="*/ 2843644 h 2843644"/>
                <a:gd name="connsiteX2" fmla="*/ 1190542 w 2381084"/>
                <a:gd name="connsiteY2" fmla="*/ 2472169 h 2843644"/>
                <a:gd name="connsiteX3" fmla="*/ 819067 w 2381084"/>
                <a:gd name="connsiteY3" fmla="*/ 2843644 h 2843644"/>
                <a:gd name="connsiteX4" fmla="*/ 0 w 2381084"/>
                <a:gd name="connsiteY4" fmla="*/ 2843644 h 2843644"/>
                <a:gd name="connsiteX5" fmla="*/ 0 w 2381084"/>
                <a:gd name="connsiteY5" fmla="*/ 233203 h 2843644"/>
                <a:gd name="connsiteX6" fmla="*/ 233203 w 2381084"/>
                <a:gd name="connsiteY6" fmla="*/ 0 h 2843644"/>
                <a:gd name="connsiteX7" fmla="*/ 2147881 w 2381084"/>
                <a:gd name="connsiteY7" fmla="*/ 0 h 2843644"/>
                <a:gd name="connsiteX8" fmla="*/ 2381084 w 2381084"/>
                <a:gd name="connsiteY8" fmla="*/ 233203 h 2843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381084" h="2843644">
                  <a:moveTo>
                    <a:pt x="2381084" y="2843644"/>
                  </a:moveTo>
                  <a:lnTo>
                    <a:pt x="1562017" y="2843644"/>
                  </a:lnTo>
                  <a:cubicBezTo>
                    <a:pt x="1562017" y="2638484"/>
                    <a:pt x="1395702" y="2472169"/>
                    <a:pt x="1190542" y="2472169"/>
                  </a:cubicBezTo>
                  <a:cubicBezTo>
                    <a:pt x="985382" y="2472169"/>
                    <a:pt x="819067" y="2638484"/>
                    <a:pt x="819067" y="2843644"/>
                  </a:cubicBezTo>
                  <a:lnTo>
                    <a:pt x="0" y="2843644"/>
                  </a:lnTo>
                  <a:lnTo>
                    <a:pt x="0" y="233203"/>
                  </a:lnTo>
                  <a:cubicBezTo>
                    <a:pt x="0" y="104409"/>
                    <a:pt x="104409" y="0"/>
                    <a:pt x="233203" y="0"/>
                  </a:cubicBezTo>
                  <a:lnTo>
                    <a:pt x="2147881" y="0"/>
                  </a:lnTo>
                  <a:cubicBezTo>
                    <a:pt x="2276675" y="0"/>
                    <a:pt x="2381084" y="104409"/>
                    <a:pt x="2381084" y="233203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FFCC00">
                    <a:shade val="30000"/>
                    <a:satMod val="115000"/>
                  </a:srgbClr>
                </a:gs>
                <a:gs pos="50000">
                  <a:srgbClr val="FFCC00">
                    <a:shade val="67500"/>
                    <a:satMod val="115000"/>
                  </a:srgbClr>
                </a:gs>
                <a:gs pos="100000">
                  <a:srgbClr val="FFCC00">
                    <a:shade val="100000"/>
                    <a:satMod val="115000"/>
                  </a:srgbClr>
                </a:gs>
              </a:gsLst>
              <a:lin ang="54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28" name="Picture 2">
              <a:extLst>
                <a:ext uri="{FF2B5EF4-FFF2-40B4-BE49-F238E27FC236}">
                  <a16:creationId xmlns:a16="http://schemas.microsoft.com/office/drawing/2014/main" id="{4A91AA66-21E7-4D1E-AFE6-FD3DF58D3D5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18988" y="4398338"/>
              <a:ext cx="1116901" cy="111690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92BCDA8A-AD27-4B4A-A0CC-A7CEAF45C06D}"/>
              </a:ext>
            </a:extLst>
          </p:cNvPr>
          <p:cNvGrpSpPr/>
          <p:nvPr/>
        </p:nvGrpSpPr>
        <p:grpSpPr>
          <a:xfrm>
            <a:off x="6272371" y="3513162"/>
            <a:ext cx="2381084" cy="2843644"/>
            <a:chOff x="6477088" y="3499514"/>
            <a:chExt cx="2381084" cy="2843644"/>
          </a:xfrm>
        </p:grpSpPr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207B0FC7-6FEC-439C-A404-DABE62FCFC72}"/>
                </a:ext>
              </a:extLst>
            </p:cNvPr>
            <p:cNvSpPr/>
            <p:nvPr/>
          </p:nvSpPr>
          <p:spPr>
            <a:xfrm rot="10800000">
              <a:off x="6477088" y="3499514"/>
              <a:ext cx="2381084" cy="2843644"/>
            </a:xfrm>
            <a:custGeom>
              <a:avLst/>
              <a:gdLst>
                <a:gd name="connsiteX0" fmla="*/ 2381084 w 2381084"/>
                <a:gd name="connsiteY0" fmla="*/ 2843644 h 2843644"/>
                <a:gd name="connsiteX1" fmla="*/ 1562017 w 2381084"/>
                <a:gd name="connsiteY1" fmla="*/ 2843644 h 2843644"/>
                <a:gd name="connsiteX2" fmla="*/ 1190542 w 2381084"/>
                <a:gd name="connsiteY2" fmla="*/ 2472169 h 2843644"/>
                <a:gd name="connsiteX3" fmla="*/ 819067 w 2381084"/>
                <a:gd name="connsiteY3" fmla="*/ 2843644 h 2843644"/>
                <a:gd name="connsiteX4" fmla="*/ 0 w 2381084"/>
                <a:gd name="connsiteY4" fmla="*/ 2843644 h 2843644"/>
                <a:gd name="connsiteX5" fmla="*/ 0 w 2381084"/>
                <a:gd name="connsiteY5" fmla="*/ 233203 h 2843644"/>
                <a:gd name="connsiteX6" fmla="*/ 233203 w 2381084"/>
                <a:gd name="connsiteY6" fmla="*/ 0 h 2843644"/>
                <a:gd name="connsiteX7" fmla="*/ 2147881 w 2381084"/>
                <a:gd name="connsiteY7" fmla="*/ 0 h 2843644"/>
                <a:gd name="connsiteX8" fmla="*/ 2381084 w 2381084"/>
                <a:gd name="connsiteY8" fmla="*/ 233203 h 2843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381084" h="2843644">
                  <a:moveTo>
                    <a:pt x="2381084" y="2843644"/>
                  </a:moveTo>
                  <a:lnTo>
                    <a:pt x="1562017" y="2843644"/>
                  </a:lnTo>
                  <a:cubicBezTo>
                    <a:pt x="1562017" y="2638484"/>
                    <a:pt x="1395702" y="2472169"/>
                    <a:pt x="1190542" y="2472169"/>
                  </a:cubicBezTo>
                  <a:cubicBezTo>
                    <a:pt x="985382" y="2472169"/>
                    <a:pt x="819067" y="2638484"/>
                    <a:pt x="819067" y="2843644"/>
                  </a:cubicBezTo>
                  <a:lnTo>
                    <a:pt x="0" y="2843644"/>
                  </a:lnTo>
                  <a:lnTo>
                    <a:pt x="0" y="233203"/>
                  </a:lnTo>
                  <a:cubicBezTo>
                    <a:pt x="0" y="104409"/>
                    <a:pt x="104409" y="0"/>
                    <a:pt x="233203" y="0"/>
                  </a:cubicBezTo>
                  <a:lnTo>
                    <a:pt x="2147881" y="0"/>
                  </a:lnTo>
                  <a:cubicBezTo>
                    <a:pt x="2276675" y="0"/>
                    <a:pt x="2381084" y="104409"/>
                    <a:pt x="2381084" y="233203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6">
                    <a:shade val="30000"/>
                    <a:satMod val="115000"/>
                  </a:schemeClr>
                </a:gs>
                <a:gs pos="50000">
                  <a:schemeClr val="accent6">
                    <a:shade val="67500"/>
                    <a:satMod val="115000"/>
                  </a:schemeClr>
                </a:gs>
                <a:gs pos="100000">
                  <a:schemeClr val="accent6">
                    <a:shade val="100000"/>
                    <a:satMod val="115000"/>
                  </a:schemeClr>
                </a:gs>
              </a:gsLst>
              <a:lin ang="54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33" name="Graphic 32" descr="Bus">
              <a:extLst>
                <a:ext uri="{FF2B5EF4-FFF2-40B4-BE49-F238E27FC236}">
                  <a16:creationId xmlns:a16="http://schemas.microsoft.com/office/drawing/2014/main" id="{6CAB367A-B722-4410-8909-94C68C6D878A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7085461" y="4398338"/>
              <a:ext cx="1280615" cy="1280615"/>
            </a:xfrm>
            <a:prstGeom prst="rect">
              <a:avLst/>
            </a:prstGeom>
          </p:spPr>
        </p:pic>
      </p:grpSp>
      <p:sp>
        <p:nvSpPr>
          <p:cNvPr id="35" name="TextBox 34">
            <a:extLst>
              <a:ext uri="{FF2B5EF4-FFF2-40B4-BE49-F238E27FC236}">
                <a16:creationId xmlns:a16="http://schemas.microsoft.com/office/drawing/2014/main" id="{FB1855D1-E3D5-437F-B633-02803D5270B5}"/>
              </a:ext>
            </a:extLst>
          </p:cNvPr>
          <p:cNvSpPr txBox="1"/>
          <p:nvPr/>
        </p:nvSpPr>
        <p:spPr>
          <a:xfrm>
            <a:off x="0" y="9525"/>
            <a:ext cx="36392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/>
              <a:t>“</a:t>
            </a:r>
            <a:r>
              <a:rPr lang="ko-KR" altLang="en-US" dirty="0"/>
              <a:t>커</a:t>
            </a:r>
            <a:r>
              <a:rPr lang="en-US" altLang="ko-KR" dirty="0"/>
              <a:t>”</a:t>
            </a:r>
            <a:r>
              <a:rPr lang="ko-KR" altLang="en-US" dirty="0"/>
              <a:t>를 고르세요</a:t>
            </a:r>
            <a:r>
              <a:rPr lang="en-US" altLang="ko-KR" dirty="0"/>
              <a:t>.</a:t>
            </a:r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99B89DB-C7CE-4FC8-B990-8CB48DFEE6EC}"/>
              </a:ext>
            </a:extLst>
          </p:cNvPr>
          <p:cNvSpPr txBox="1"/>
          <p:nvPr/>
        </p:nvSpPr>
        <p:spPr>
          <a:xfrm>
            <a:off x="1361086" y="4729127"/>
            <a:ext cx="111705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600">
                <a:solidFill>
                  <a:schemeClr val="bg1"/>
                </a:solidFill>
              </a:rPr>
              <a:t>거미</a:t>
            </a:r>
            <a:endParaRPr lang="en-US" sz="3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473380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64" presetClass="path" presetSubtype="0" accel="50000" fill="hold" nodeType="clickEffect" p14:presetBounceEnd="47000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4.375E-6 7.40741E-7 L -0.00013 -0.31852 " pathEditMode="relative" rAng="0" ptsTypes="AA" p14:bounceEnd="47000">
                                          <p:cBhvr>
                                            <p:cTn id="6" dur="10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13" y="-15926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7" fill="hold">
                          <p:stCondLst>
                            <p:cond delay="indefinite"/>
                          </p:stCondLst>
                          <p:childTnLst>
                            <p:par>
                              <p:cTn id="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9" presetID="64" presetClass="path" presetSubtype="0" accel="50000" fill="hold" nodeType="clickEffect" p14:presetBounceEnd="48000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3.125E-6 2.96296E-6 L -0.00013 -0.31852 " pathEditMode="relative" rAng="0" ptsTypes="AA" p14:bounceEnd="48000">
                                          <p:cBhvr>
                                            <p:cTn id="10" dur="10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13" y="-15926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1" fill="hold">
                          <p:stCondLst>
                            <p:cond delay="indefinite"/>
                          </p:stCondLst>
                          <p:childTnLst>
                            <p:par>
                              <p:cTn id="1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3" presetID="64" presetClass="path" presetSubtype="0" accel="50000" fill="hold" nodeType="clickEffect" p14:presetBounceEnd="47000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6.25E-7 2.96296E-6 L -0.00013 -0.31852 " pathEditMode="relative" rAng="0" ptsTypes="AA" p14:bounceEnd="47000">
                                          <p:cBhvr>
                                            <p:cTn id="14" dur="10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13" y="-15926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5" fill="hold">
                          <p:stCondLst>
                            <p:cond delay="indefinite"/>
                          </p:stCondLst>
                          <p:childTnLst>
                            <p:par>
                              <p:cTn id="1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7" presetID="64" presetClass="path" presetSubtype="0" accel="50000" fill="hold" nodeType="clickEffect" p14:presetBounceEnd="47000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1.875E-6 2.96296E-6 L -0.00013 -0.31852 " pathEditMode="relative" rAng="0" ptsTypes="AA" p14:bounceEnd="47000">
                                          <p:cBhvr>
                                            <p:cTn id="18" dur="1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13" y="-15926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9" fill="hold">
                          <p:stCondLst>
                            <p:cond delay="indefinite"/>
                          </p:stCondLst>
                          <p:childTnLst>
                            <p:par>
                              <p:cTn id="2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1" presetID="37" presetClass="exit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22" dur="15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23" dur="1500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4" dur="150" decel="100000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y-.03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5" dur="1350" accel="100000">
                                              <p:stCondLst>
                                                <p:cond delay="15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y+1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1499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27" presetID="17" presetClass="entr" presetSubtype="1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9" dur="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0" dur="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1" presetID="37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32" dur="1750"/>
                                            <p:tgtEl>
                                              <p:spTgt spid="12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33" dur="1750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4" dur="175" decel="100000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y-.03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5" dur="1575" accel="100000">
                                              <p:stCondLst>
                                                <p:cond delay="175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y+1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1749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37" presetID="37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38" dur="20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39" dur="2000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0" dur="200" decel="100000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y-.03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1" dur="1800" accel="100000">
                                              <p:stCondLst>
                                                <p:cond delay="20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y+1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1999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64" presetClass="path" presetSubtype="0" accel="5000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4.375E-6 7.40741E-7 L -0.00013 -0.31852 " pathEditMode="relative" rAng="0" ptsTypes="AA">
                                          <p:cBhvr>
                                            <p:cTn id="6" dur="10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13" y="-15926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7" fill="hold">
                          <p:stCondLst>
                            <p:cond delay="indefinite"/>
                          </p:stCondLst>
                          <p:childTnLst>
                            <p:par>
                              <p:cTn id="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9" presetID="64" presetClass="path" presetSubtype="0" accel="5000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3.125E-6 2.96296E-6 L -0.00013 -0.31852 " pathEditMode="relative" rAng="0" ptsTypes="AA">
                                          <p:cBhvr>
                                            <p:cTn id="10" dur="10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13" y="-15926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1" fill="hold">
                          <p:stCondLst>
                            <p:cond delay="indefinite"/>
                          </p:stCondLst>
                          <p:childTnLst>
                            <p:par>
                              <p:cTn id="1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3" presetID="64" presetClass="path" presetSubtype="0" accel="5000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6.25E-7 2.96296E-6 L -0.00013 -0.31852 " pathEditMode="relative" rAng="0" ptsTypes="AA">
                                          <p:cBhvr>
                                            <p:cTn id="14" dur="10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13" y="-15926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5" fill="hold">
                          <p:stCondLst>
                            <p:cond delay="indefinite"/>
                          </p:stCondLst>
                          <p:childTnLst>
                            <p:par>
                              <p:cTn id="1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7" presetID="64" presetClass="path" presetSubtype="0" accel="5000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1.875E-6 2.96296E-6 L -0.00013 -0.31852 " pathEditMode="relative" rAng="0" ptsTypes="AA">
                                          <p:cBhvr>
                                            <p:cTn id="18" dur="1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13" y="-15926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9" fill="hold">
                          <p:stCondLst>
                            <p:cond delay="indefinite"/>
                          </p:stCondLst>
                          <p:childTnLst>
                            <p:par>
                              <p:cTn id="2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1" presetID="37" presetClass="exit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22" dur="15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23" dur="1500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4" dur="150" decel="100000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y-.03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5" dur="1350" accel="100000">
                                              <p:stCondLst>
                                                <p:cond delay="15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y+1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1499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27" presetID="17" presetClass="entr" presetSubtype="1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9" dur="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0" dur="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1" presetID="37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32" dur="1750"/>
                                            <p:tgtEl>
                                              <p:spTgt spid="12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33" dur="1750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4" dur="175" decel="100000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y-.03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5" dur="1575" accel="100000">
                                              <p:stCondLst>
                                                <p:cond delay="175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y+1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1749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37" presetID="37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38" dur="20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39" dur="2000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0" dur="200" decel="100000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y-.03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1" dur="1800" accel="100000">
                                              <p:stCondLst>
                                                <p:cond delay="20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y+1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1999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" grpId="0"/>
        </p:bldLst>
      </p:timing>
    </mc:Fallback>
  </mc:AlternateContent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모서리가 둥근 직사각형 2">
            <a:extLst>
              <a:ext uri="{FF2B5EF4-FFF2-40B4-BE49-F238E27FC236}">
                <a16:creationId xmlns:a16="http://schemas.microsoft.com/office/drawing/2014/main" id="{3ED62E2B-922B-412D-A781-BFAE7F43C088}"/>
              </a:ext>
            </a:extLst>
          </p:cNvPr>
          <p:cNvSpPr/>
          <p:nvPr/>
        </p:nvSpPr>
        <p:spPr>
          <a:xfrm>
            <a:off x="2937933" y="3805990"/>
            <a:ext cx="2286000" cy="2133600"/>
          </a:xfrm>
          <a:prstGeom prst="roundRect">
            <a:avLst>
              <a:gd name="adj" fmla="val 16667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10000" dirty="0">
                <a:latin typeface="+mn-ea"/>
              </a:rPr>
              <a:t>커</a:t>
            </a:r>
          </a:p>
        </p:txBody>
      </p:sp>
      <p:sp>
        <p:nvSpPr>
          <p:cNvPr id="6" name="모서리가 둥근 직사각형 3">
            <a:extLst>
              <a:ext uri="{FF2B5EF4-FFF2-40B4-BE49-F238E27FC236}">
                <a16:creationId xmlns:a16="http://schemas.microsoft.com/office/drawing/2014/main" id="{344FCC40-330E-4636-AA8B-CC621A7BCA8A}"/>
              </a:ext>
            </a:extLst>
          </p:cNvPr>
          <p:cNvSpPr/>
          <p:nvPr/>
        </p:nvSpPr>
        <p:spPr>
          <a:xfrm>
            <a:off x="6968067" y="3805990"/>
            <a:ext cx="2286000" cy="2133600"/>
          </a:xfrm>
          <a:prstGeom prst="roundRect">
            <a:avLst>
              <a:gd name="adj" fmla="val 16667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9600" dirty="0">
                <a:latin typeface="+mn-ea"/>
              </a:rPr>
              <a:t>피</a:t>
            </a:r>
          </a:p>
        </p:txBody>
      </p:sp>
      <p:sp>
        <p:nvSpPr>
          <p:cNvPr id="7" name="Google Shape;182;p29">
            <a:extLst>
              <a:ext uri="{FF2B5EF4-FFF2-40B4-BE49-F238E27FC236}">
                <a16:creationId xmlns:a16="http://schemas.microsoft.com/office/drawing/2014/main" id="{56B3D722-3471-40F7-96D4-0504DF87BDE5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</a:t>
            </a:r>
            <a:r>
              <a:rPr kumimoji="0" lang="en-US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k</a:t>
            </a: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4" name="Picture 3" descr="A cup of coffee on a table&#10;&#10;Description automatically generated">
            <a:extLst>
              <a:ext uri="{FF2B5EF4-FFF2-40B4-BE49-F238E27FC236}">
                <a16:creationId xmlns:a16="http://schemas.microsoft.com/office/drawing/2014/main" id="{2CFD021D-06B5-434A-95F8-470503BEF2C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5151" y="550976"/>
            <a:ext cx="4174570" cy="3133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415716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25000">
              <a:schemeClr val="bg1">
                <a:lumMod val="85000"/>
              </a:schemeClr>
            </a:gs>
            <a:gs pos="74000">
              <a:schemeClr val="bg1">
                <a:lumMod val="75000"/>
              </a:schemeClr>
            </a:gs>
            <a:gs pos="53000">
              <a:schemeClr val="bg1">
                <a:lumMod val="65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25E2D756-BB97-4ACB-A84F-03F1C0D8996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21755" y="0"/>
            <a:ext cx="4700889" cy="6182943"/>
          </a:xfrm>
          <a:prstGeom prst="rect">
            <a:avLst/>
          </a:prstGeom>
          <a:ln w="12700">
            <a:solidFill>
              <a:srgbClr val="0070C0"/>
            </a:solidFill>
          </a:ln>
        </p:spPr>
      </p:pic>
      <p:sp>
        <p:nvSpPr>
          <p:cNvPr id="2" name="Google Shape;182;p29">
            <a:extLst>
              <a:ext uri="{FF2B5EF4-FFF2-40B4-BE49-F238E27FC236}">
                <a16:creationId xmlns:a16="http://schemas.microsoft.com/office/drawing/2014/main" id="{B8767268-D5AA-462D-8539-28F2918B1689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</a:t>
            </a:r>
            <a:r>
              <a:rPr kumimoji="0" lang="en-US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k</a:t>
            </a: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4" name="Speech Bubble: Rectangle with Corners Rounded 23">
            <a:extLst>
              <a:ext uri="{FF2B5EF4-FFF2-40B4-BE49-F238E27FC236}">
                <a16:creationId xmlns:a16="http://schemas.microsoft.com/office/drawing/2014/main" id="{3A997DD2-B2C7-4C91-8E6E-F75BF0F9BC9E}"/>
              </a:ext>
            </a:extLst>
          </p:cNvPr>
          <p:cNvSpPr/>
          <p:nvPr/>
        </p:nvSpPr>
        <p:spPr>
          <a:xfrm>
            <a:off x="1898234" y="2052298"/>
            <a:ext cx="1437569" cy="565492"/>
          </a:xfrm>
          <a:prstGeom prst="wedgeRoundRectCallout">
            <a:avLst>
              <a:gd name="adj1" fmla="val 82111"/>
              <a:gd name="adj2" fmla="val -20478"/>
              <a:gd name="adj3" fmla="val 16667"/>
            </a:avLst>
          </a:prstGeom>
          <a:ln w="5715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Break down</a:t>
            </a:r>
          </a:p>
        </p:txBody>
      </p:sp>
      <p:sp>
        <p:nvSpPr>
          <p:cNvPr id="26" name="Speech Bubble: Rectangle with Corners Rounded 25">
            <a:extLst>
              <a:ext uri="{FF2B5EF4-FFF2-40B4-BE49-F238E27FC236}">
                <a16:creationId xmlns:a16="http://schemas.microsoft.com/office/drawing/2014/main" id="{33FF5983-10B7-4773-B63F-CFCA1A2AC7A9}"/>
              </a:ext>
            </a:extLst>
          </p:cNvPr>
          <p:cNvSpPr/>
          <p:nvPr/>
        </p:nvSpPr>
        <p:spPr>
          <a:xfrm>
            <a:off x="1898235" y="3165180"/>
            <a:ext cx="1437569" cy="565492"/>
          </a:xfrm>
          <a:prstGeom prst="wedgeRoundRectCallout">
            <a:avLst>
              <a:gd name="adj1" fmla="val 82111"/>
              <a:gd name="adj2" fmla="val -20478"/>
              <a:gd name="adj3" fmla="val 16667"/>
            </a:avLst>
          </a:prstGeom>
          <a:ln w="571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Put together</a:t>
            </a:r>
          </a:p>
        </p:txBody>
      </p:sp>
      <p:sp>
        <p:nvSpPr>
          <p:cNvPr id="30" name="Speech Bubble: Rectangle with Corners Rounded 29">
            <a:extLst>
              <a:ext uri="{FF2B5EF4-FFF2-40B4-BE49-F238E27FC236}">
                <a16:creationId xmlns:a16="http://schemas.microsoft.com/office/drawing/2014/main" id="{49573B89-939B-44CA-A626-3F39897C9F83}"/>
              </a:ext>
            </a:extLst>
          </p:cNvPr>
          <p:cNvSpPr/>
          <p:nvPr/>
        </p:nvSpPr>
        <p:spPr>
          <a:xfrm>
            <a:off x="303266" y="4853835"/>
            <a:ext cx="2987372" cy="862935"/>
          </a:xfrm>
          <a:prstGeom prst="wedgeRoundRectCallout">
            <a:avLst>
              <a:gd name="adj1" fmla="val 69760"/>
              <a:gd name="adj2" fmla="val -18619"/>
              <a:gd name="adj3" fmla="val 16667"/>
            </a:avLst>
          </a:prstGeom>
          <a:ln w="5715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dirty="0"/>
              <a:t>문장 중에서 아는 글자가 있나요</a:t>
            </a:r>
            <a:r>
              <a:rPr lang="en-US" altLang="ko-KR" dirty="0"/>
              <a:t>?</a:t>
            </a:r>
            <a:endParaRPr lang="en-US" dirty="0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E82D1F29-1FE5-4C5F-81AF-F315DA5F80B5}"/>
              </a:ext>
            </a:extLst>
          </p:cNvPr>
          <p:cNvSpPr/>
          <p:nvPr/>
        </p:nvSpPr>
        <p:spPr>
          <a:xfrm>
            <a:off x="4047898" y="1915638"/>
            <a:ext cx="757989" cy="83881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b="1" dirty="0">
                <a:solidFill>
                  <a:srgbClr val="FF0000"/>
                </a:solidFill>
              </a:rPr>
              <a:t>ㅋ</a:t>
            </a:r>
            <a:endParaRPr lang="en-US" sz="5400" b="1" dirty="0">
              <a:solidFill>
                <a:srgbClr val="FF0000"/>
              </a:solidFill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5677333C-9DCB-4E11-AC8C-36DEB4977080}"/>
              </a:ext>
            </a:extLst>
          </p:cNvPr>
          <p:cNvSpPr/>
          <p:nvPr/>
        </p:nvSpPr>
        <p:spPr>
          <a:xfrm>
            <a:off x="4580451" y="2952356"/>
            <a:ext cx="757989" cy="8542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/>
              <a:t>커</a:t>
            </a:r>
            <a:endParaRPr lang="en-US" sz="5400" dirty="0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F403E604-08FA-491C-9008-A9A1F8F5B6C2}"/>
              </a:ext>
            </a:extLst>
          </p:cNvPr>
          <p:cNvSpPr/>
          <p:nvPr/>
        </p:nvSpPr>
        <p:spPr>
          <a:xfrm>
            <a:off x="5172338" y="1915638"/>
            <a:ext cx="674996" cy="8542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/>
              <a:t>ㅓ</a:t>
            </a:r>
            <a:endParaRPr lang="en-US" sz="5400" dirty="0"/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23017B6A-78DD-4A39-A1DE-D17A522A0E3C}"/>
              </a:ext>
            </a:extLst>
          </p:cNvPr>
          <p:cNvSpPr/>
          <p:nvPr/>
        </p:nvSpPr>
        <p:spPr>
          <a:xfrm>
            <a:off x="6295998" y="1896747"/>
            <a:ext cx="674996" cy="8542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>
                <a:solidFill>
                  <a:schemeClr val="tx1"/>
                </a:solidFill>
              </a:rPr>
              <a:t>ㅍ</a:t>
            </a:r>
            <a:endParaRPr lang="en-US" sz="5400" dirty="0">
              <a:solidFill>
                <a:schemeClr val="tx1"/>
              </a:solidFill>
            </a:endParaRPr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206A618C-4B58-47C7-B3F8-7CD4F83B8D6D}"/>
              </a:ext>
            </a:extLst>
          </p:cNvPr>
          <p:cNvSpPr/>
          <p:nvPr/>
        </p:nvSpPr>
        <p:spPr>
          <a:xfrm>
            <a:off x="7375884" y="1919199"/>
            <a:ext cx="674996" cy="8542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/>
              <a:t>ㅣ</a:t>
            </a:r>
            <a:endParaRPr lang="en-US" sz="5400" dirty="0"/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FD2FE974-C0EF-486C-8FC2-2CA83F4F02E9}"/>
              </a:ext>
            </a:extLst>
          </p:cNvPr>
          <p:cNvSpPr/>
          <p:nvPr/>
        </p:nvSpPr>
        <p:spPr>
          <a:xfrm>
            <a:off x="6786328" y="2952356"/>
            <a:ext cx="757989" cy="8542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/>
              <a:t>피</a:t>
            </a:r>
            <a:endParaRPr lang="en-US" sz="5400" dirty="0"/>
          </a:p>
        </p:txBody>
      </p:sp>
      <p:sp>
        <p:nvSpPr>
          <p:cNvPr id="53" name="Oval 52">
            <a:extLst>
              <a:ext uri="{FF2B5EF4-FFF2-40B4-BE49-F238E27FC236}">
                <a16:creationId xmlns:a16="http://schemas.microsoft.com/office/drawing/2014/main" id="{532002D1-D0B2-4314-90D7-83B07BBD3A12}"/>
              </a:ext>
            </a:extLst>
          </p:cNvPr>
          <p:cNvSpPr/>
          <p:nvPr/>
        </p:nvSpPr>
        <p:spPr>
          <a:xfrm>
            <a:off x="3829345" y="4905673"/>
            <a:ext cx="628437" cy="63295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EDA9361F-0C44-4168-B417-725AEC634A51}"/>
              </a:ext>
            </a:extLst>
          </p:cNvPr>
          <p:cNvSpPr/>
          <p:nvPr/>
        </p:nvSpPr>
        <p:spPr>
          <a:xfrm>
            <a:off x="4331008" y="4905673"/>
            <a:ext cx="628437" cy="63295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D5414F42-2219-46BA-A9C7-2752EC93ACDB}"/>
              </a:ext>
            </a:extLst>
          </p:cNvPr>
          <p:cNvSpPr/>
          <p:nvPr/>
        </p:nvSpPr>
        <p:spPr>
          <a:xfrm>
            <a:off x="4832671" y="4905673"/>
            <a:ext cx="628437" cy="63295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B02F0F99-4796-4D5A-8FBF-F72B0E05375C}"/>
              </a:ext>
            </a:extLst>
          </p:cNvPr>
          <p:cNvSpPr/>
          <p:nvPr/>
        </p:nvSpPr>
        <p:spPr>
          <a:xfrm>
            <a:off x="5363788" y="4913911"/>
            <a:ext cx="628437" cy="63295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44F85234-D65A-46C0-9906-392ABDB2D9FF}"/>
              </a:ext>
            </a:extLst>
          </p:cNvPr>
          <p:cNvSpPr/>
          <p:nvPr/>
        </p:nvSpPr>
        <p:spPr>
          <a:xfrm>
            <a:off x="7326440" y="4913911"/>
            <a:ext cx="628437" cy="63295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9CEE8226-9803-4983-80BB-B0366B4B51D6}"/>
              </a:ext>
            </a:extLst>
          </p:cNvPr>
          <p:cNvSpPr/>
          <p:nvPr/>
        </p:nvSpPr>
        <p:spPr>
          <a:xfrm>
            <a:off x="7767433" y="4913911"/>
            <a:ext cx="628437" cy="63295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E9B534BB-FA68-4ECF-87D9-FEFC303A59B5}"/>
              </a:ext>
            </a:extLst>
          </p:cNvPr>
          <p:cNvSpPr/>
          <p:nvPr/>
        </p:nvSpPr>
        <p:spPr>
          <a:xfrm>
            <a:off x="5884059" y="4502752"/>
            <a:ext cx="1302760" cy="1302760"/>
          </a:xfrm>
          <a:prstGeom prst="ellipse">
            <a:avLst/>
          </a:prstGeom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6000" dirty="0">
                <a:solidFill>
                  <a:schemeClr val="bg1"/>
                </a:solidFill>
              </a:rPr>
              <a:t>에</a:t>
            </a:r>
            <a:endParaRPr lang="en-US" sz="6000" dirty="0">
              <a:solidFill>
                <a:schemeClr val="bg1"/>
              </a:solidFill>
            </a:endParaRPr>
          </a:p>
        </p:txBody>
      </p:sp>
      <mc:AlternateContent xmlns:mc="http://schemas.openxmlformats.org/markup-compatibility/2006" xmlns:pslz="http://schemas.microsoft.com/office/powerpoint/2016/slidezoom">
        <mc:Choice Requires="pslz">
          <p:graphicFrame>
            <p:nvGraphicFramePr>
              <p:cNvPr id="5" name="Slide Zoom 4">
                <a:extLst>
                  <a:ext uri="{FF2B5EF4-FFF2-40B4-BE49-F238E27FC236}">
                    <a16:creationId xmlns:a16="http://schemas.microsoft.com/office/drawing/2014/main" id="{7B994BE3-1E85-4A30-AA5E-76196D220127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1053223697"/>
                  </p:ext>
                </p:extLst>
              </p:nvPr>
            </p:nvGraphicFramePr>
            <p:xfrm>
              <a:off x="8833322" y="4235357"/>
              <a:ext cx="3048000" cy="1714500"/>
            </p:xfrm>
            <a:graphic>
              <a:graphicData uri="http://schemas.microsoft.com/office/powerpoint/2016/slidezoom">
                <pslz:sldZm>
                  <pslz:sldZmObj sldId="865" cId="2175802423">
                    <pslz:zmPr id="{D6DA9F92-2790-42A5-82DC-1334E9A740E9}" returnToParent="0" transitionDur="1000">
                      <p166:blipFill xmlns:p166="http://schemas.microsoft.com/office/powerpoint/2016/6/main">
                        <a:blip r:embed="rId3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3048000" cy="1714500"/>
                        </a:xfrm>
                        <a:prstGeom prst="rect">
                          <a:avLst/>
                        </a:prstGeom>
                        <a:ln w="3175">
                          <a:solidFill>
                            <a:prstClr val="ltGray"/>
                          </a:solidFill>
                        </a:ln>
                      </p166:spPr>
                    </pslz:zmPr>
                  </pslz:sldZmObj>
                </pslz:sldZm>
              </a:graphicData>
            </a:graphic>
          </p:graphicFrame>
        </mc:Choice>
        <mc:Fallback xmlns="">
          <p:pic>
            <p:nvPicPr>
              <p:cNvPr id="5" name="Slide Zoom 4">
                <a:hlinkClick r:id="rId4" action="ppaction://hlinksldjump"/>
                <a:extLst>
                  <a:ext uri="{FF2B5EF4-FFF2-40B4-BE49-F238E27FC236}">
                    <a16:creationId xmlns:a16="http://schemas.microsoft.com/office/drawing/2014/main" id="{7B994BE3-1E85-4A30-AA5E-76196D220127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8833322" y="4235357"/>
                <a:ext cx="3048000" cy="1714500"/>
              </a:xfrm>
              <a:prstGeom prst="rect">
                <a:avLst/>
              </a:prstGeom>
              <a:ln w="3175">
                <a:solidFill>
                  <a:prstClr val="ltGray"/>
                </a:solidFill>
              </a:ln>
            </p:spPr>
          </p:pic>
        </mc:Fallback>
      </mc:AlternateContent>
      <p:sp>
        <p:nvSpPr>
          <p:cNvPr id="6" name="TextBox 5">
            <a:extLst>
              <a:ext uri="{FF2B5EF4-FFF2-40B4-BE49-F238E27FC236}">
                <a16:creationId xmlns:a16="http://schemas.microsoft.com/office/drawing/2014/main" id="{84F8CE5D-5955-4CAE-8E19-1F53C435C59C}"/>
              </a:ext>
            </a:extLst>
          </p:cNvPr>
          <p:cNvSpPr txBox="1"/>
          <p:nvPr/>
        </p:nvSpPr>
        <p:spPr>
          <a:xfrm>
            <a:off x="10181884" y="0"/>
            <a:ext cx="20101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/>
              <a:t>이중모음 ㅔ 소개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7907093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6" grpId="0" animBg="1"/>
      <p:bldP spid="30" grpId="0" animBg="1"/>
      <p:bldP spid="23" grpId="0"/>
      <p:bldP spid="27" grpId="0"/>
      <p:bldP spid="29" grpId="0"/>
      <p:bldP spid="46" grpId="0"/>
      <p:bldP spid="47" grpId="0"/>
      <p:bldP spid="48" grpId="0"/>
      <p:bldP spid="53" grpId="0" animBg="1"/>
      <p:bldP spid="20" grpId="0" animBg="1"/>
      <p:bldP spid="21" grpId="0" animBg="1"/>
      <p:bldP spid="22" grpId="0" animBg="1"/>
      <p:bldP spid="18" grpId="0" animBg="1"/>
      <p:bldP spid="19" grpId="0" animBg="1"/>
      <p:bldP spid="25" grpId="0" animBg="1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E0C281A9-56B6-4628-B0FE-301B3A1C19EE}"/>
              </a:ext>
            </a:extLst>
          </p:cNvPr>
          <p:cNvSpPr txBox="1"/>
          <p:nvPr/>
        </p:nvSpPr>
        <p:spPr>
          <a:xfrm>
            <a:off x="1724823" y="992905"/>
            <a:ext cx="2777343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6600" b="1" dirty="0"/>
              <a:t>ㅓ</a:t>
            </a:r>
            <a:endParaRPr lang="en-US" sz="16600" b="1" dirty="0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6E64263A-BD1C-436E-923B-9AD50522EB73}"/>
              </a:ext>
            </a:extLst>
          </p:cNvPr>
          <p:cNvSpPr/>
          <p:nvPr/>
        </p:nvSpPr>
        <p:spPr>
          <a:xfrm>
            <a:off x="3151091" y="353786"/>
            <a:ext cx="1443789" cy="364725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19900" dirty="0"/>
          </a:p>
        </p:txBody>
      </p:sp>
      <p:sp>
        <p:nvSpPr>
          <p:cNvPr id="2" name="Google Shape;182;p29">
            <a:extLst>
              <a:ext uri="{FF2B5EF4-FFF2-40B4-BE49-F238E27FC236}">
                <a16:creationId xmlns:a16="http://schemas.microsoft.com/office/drawing/2014/main" id="{B8767268-D5AA-462D-8539-28F2918B1689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</a:t>
            </a:r>
            <a:r>
              <a:rPr kumimoji="0" lang="en-US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k</a:t>
            </a: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882C6489-9D04-49D5-A409-CA45B6446C42}"/>
              </a:ext>
            </a:extLst>
          </p:cNvPr>
          <p:cNvSpPr/>
          <p:nvPr/>
        </p:nvSpPr>
        <p:spPr>
          <a:xfrm>
            <a:off x="309047" y="777866"/>
            <a:ext cx="2550694" cy="275924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9900" dirty="0">
                <a:solidFill>
                  <a:schemeClr val="tx1"/>
                </a:solidFill>
              </a:rPr>
              <a:t>ㅇ</a:t>
            </a:r>
            <a:endParaRPr lang="en-US" sz="19900" dirty="0">
              <a:solidFill>
                <a:schemeClr val="tx1"/>
              </a:solidFill>
            </a:endParaRP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A89BA1DE-BB8E-41AB-82E0-51D671D60FFD}"/>
              </a:ext>
            </a:extLst>
          </p:cNvPr>
          <p:cNvSpPr/>
          <p:nvPr/>
        </p:nvSpPr>
        <p:spPr>
          <a:xfrm>
            <a:off x="1270019" y="1821047"/>
            <a:ext cx="2550692" cy="177601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19900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BAD9B48-A26E-4D9B-ABC8-E940795E04F6}"/>
              </a:ext>
            </a:extLst>
          </p:cNvPr>
          <p:cNvSpPr/>
          <p:nvPr/>
        </p:nvSpPr>
        <p:spPr>
          <a:xfrm>
            <a:off x="890338" y="4001037"/>
            <a:ext cx="3347466" cy="141442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600" dirty="0">
                <a:solidFill>
                  <a:schemeClr val="accent2"/>
                </a:solidFill>
              </a:rPr>
              <a:t>[</a:t>
            </a:r>
            <a:r>
              <a:rPr lang="en-US" sz="9600" dirty="0" err="1">
                <a:solidFill>
                  <a:schemeClr val="accent2"/>
                </a:solidFill>
              </a:rPr>
              <a:t>eo</a:t>
            </a:r>
            <a:r>
              <a:rPr lang="en-US" sz="9600" dirty="0">
                <a:solidFill>
                  <a:schemeClr val="accent2"/>
                </a:solidFill>
              </a:rPr>
              <a:t>]</a:t>
            </a:r>
            <a:endParaRPr lang="en-US" sz="1200" dirty="0">
              <a:solidFill>
                <a:schemeClr val="accent2"/>
              </a:solidFill>
            </a:endParaRP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F073CDAF-8640-4A0D-BAAA-8F983CEA7574}"/>
              </a:ext>
            </a:extLst>
          </p:cNvPr>
          <p:cNvSpPr/>
          <p:nvPr/>
        </p:nvSpPr>
        <p:spPr>
          <a:xfrm>
            <a:off x="4302230" y="1577287"/>
            <a:ext cx="2756238" cy="140341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500" dirty="0">
                <a:solidFill>
                  <a:schemeClr val="accent5">
                    <a:lumMod val="75000"/>
                  </a:schemeClr>
                </a:solidFill>
              </a:rPr>
              <a:t>[</a:t>
            </a:r>
            <a:r>
              <a:rPr lang="en-US" sz="11500" dirty="0" err="1">
                <a:solidFill>
                  <a:schemeClr val="accent5">
                    <a:lumMod val="75000"/>
                  </a:schemeClr>
                </a:solidFill>
              </a:rPr>
              <a:t>i</a:t>
            </a:r>
            <a:r>
              <a:rPr lang="en-US" sz="11500" dirty="0">
                <a:solidFill>
                  <a:schemeClr val="accent5">
                    <a:lumMod val="75000"/>
                  </a:schemeClr>
                </a:solidFill>
              </a:rPr>
              <a:t>]</a:t>
            </a:r>
            <a:endParaRPr lang="en-US" sz="1400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C95A458-2461-4D5D-920B-4123C04E72F1}"/>
              </a:ext>
            </a:extLst>
          </p:cNvPr>
          <p:cNvSpPr/>
          <p:nvPr/>
        </p:nvSpPr>
        <p:spPr>
          <a:xfrm>
            <a:off x="4427231" y="3893236"/>
            <a:ext cx="2518607" cy="1915224"/>
          </a:xfrm>
          <a:prstGeom prst="rect">
            <a:avLst/>
          </a:prstGeom>
          <a:solidFill>
            <a:srgbClr val="666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800" dirty="0"/>
              <a:t>e</a:t>
            </a: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7B327514-345C-4DC6-9243-88FCA7F1E673}"/>
              </a:ext>
            </a:extLst>
          </p:cNvPr>
          <p:cNvSpPr/>
          <p:nvPr/>
        </p:nvSpPr>
        <p:spPr>
          <a:xfrm>
            <a:off x="7098807" y="1536397"/>
            <a:ext cx="1475874" cy="41627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3900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BB05C71B-6096-4F75-ACAE-1641877693D5}"/>
              </a:ext>
            </a:extLst>
          </p:cNvPr>
          <p:cNvSpPr txBox="1"/>
          <p:nvPr/>
        </p:nvSpPr>
        <p:spPr>
          <a:xfrm>
            <a:off x="0" y="0"/>
            <a:ext cx="7924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/>
              <a:t>“</a:t>
            </a:r>
            <a:r>
              <a:rPr lang="ko-KR" altLang="en-US"/>
              <a:t>ㅔ</a:t>
            </a:r>
            <a:r>
              <a:rPr lang="en-US" altLang="ko-KR"/>
              <a:t>”</a:t>
            </a:r>
            <a:r>
              <a:rPr lang="ko-KR" altLang="en-US" dirty="0"/>
              <a:t>가 들어가는 글자를 소개해요</a:t>
            </a:r>
            <a:r>
              <a:rPr lang="en-US" altLang="ko-KR" dirty="0"/>
              <a:t>.</a:t>
            </a:r>
            <a:endParaRPr lang="en-US" dirty="0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0B94A820-5ADE-448F-8BFD-6620C5327D63}"/>
              </a:ext>
            </a:extLst>
          </p:cNvPr>
          <p:cNvSpPr txBox="1"/>
          <p:nvPr/>
        </p:nvSpPr>
        <p:spPr>
          <a:xfrm>
            <a:off x="2286208" y="987230"/>
            <a:ext cx="2777343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6600" b="1" dirty="0"/>
              <a:t>ㅣ</a:t>
            </a:r>
            <a:endParaRPr lang="en-US" sz="16600" b="1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18494CE-364D-4D60-8F1C-A7A4F7C7087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93118" y="1136817"/>
            <a:ext cx="1689394" cy="2224013"/>
          </a:xfrm>
          <a:prstGeom prst="rect">
            <a:avLst/>
          </a:prstGeom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9AA22ABF-0B79-4DC0-AA58-0CCF4A177AB6}"/>
              </a:ext>
            </a:extLst>
          </p:cNvPr>
          <p:cNvGrpSpPr/>
          <p:nvPr/>
        </p:nvGrpSpPr>
        <p:grpSpPr>
          <a:xfrm>
            <a:off x="7924800" y="777866"/>
            <a:ext cx="4095750" cy="1121469"/>
            <a:chOff x="7871424" y="650035"/>
            <a:chExt cx="4095750" cy="1121469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0D2AC192-C5CA-4F48-8EBB-C6981236A879}"/>
                </a:ext>
              </a:extLst>
            </p:cNvPr>
            <p:cNvSpPr txBox="1"/>
            <p:nvPr/>
          </p:nvSpPr>
          <p:spPr>
            <a:xfrm>
              <a:off x="7871424" y="650035"/>
              <a:ext cx="4095750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6000" dirty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게 </a:t>
              </a:r>
              <a:endParaRPr lang="en-US" sz="6000" dirty="0">
                <a:solidFill>
                  <a:schemeClr val="tx1">
                    <a:lumMod val="50000"/>
                    <a:lumOff val="50000"/>
                  </a:schemeClr>
                </a:solidFill>
              </a:endParaRPr>
            </a:p>
          </p:txBody>
        </p:sp>
        <p:pic>
          <p:nvPicPr>
            <p:cNvPr id="8" name="Picture 7" descr="A picture containing animal, crab&#10;&#10;Description automatically generated">
              <a:extLst>
                <a:ext uri="{FF2B5EF4-FFF2-40B4-BE49-F238E27FC236}">
                  <a16:creationId xmlns:a16="http://schemas.microsoft.com/office/drawing/2014/main" id="{D5FA2EDF-AF95-4610-923A-60210AF715F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707168" y="728893"/>
              <a:ext cx="1624567" cy="1042611"/>
            </a:xfrm>
            <a:prstGeom prst="rect">
              <a:avLst/>
            </a:prstGeom>
          </p:spPr>
        </p:pic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A962138B-0CBF-423E-9F6B-6C84B8696056}"/>
              </a:ext>
            </a:extLst>
          </p:cNvPr>
          <p:cNvGrpSpPr/>
          <p:nvPr/>
        </p:nvGrpSpPr>
        <p:grpSpPr>
          <a:xfrm>
            <a:off x="7924800" y="2000677"/>
            <a:ext cx="4095750" cy="1068227"/>
            <a:chOff x="7871424" y="1872846"/>
            <a:chExt cx="4095750" cy="1068227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DEF4D0B2-4B96-409C-AB88-15830B620911}"/>
                </a:ext>
              </a:extLst>
            </p:cNvPr>
            <p:cNvSpPr txBox="1"/>
            <p:nvPr/>
          </p:nvSpPr>
          <p:spPr>
            <a:xfrm>
              <a:off x="7871424" y="1872846"/>
              <a:ext cx="4095750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6000" dirty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그네</a:t>
              </a:r>
              <a:endParaRPr lang="en-US" sz="6000" dirty="0">
                <a:solidFill>
                  <a:schemeClr val="tx1">
                    <a:lumMod val="50000"/>
                    <a:lumOff val="50000"/>
                  </a:schemeClr>
                </a:solidFill>
              </a:endParaRPr>
            </a:p>
          </p:txBody>
        </p:sp>
        <p:pic>
          <p:nvPicPr>
            <p:cNvPr id="16" name="Picture 15" descr="A picture containing swing&#10;&#10;Description automatically generated">
              <a:extLst>
                <a:ext uri="{FF2B5EF4-FFF2-40B4-BE49-F238E27FC236}">
                  <a16:creationId xmlns:a16="http://schemas.microsoft.com/office/drawing/2014/main" id="{0BC53908-9A0B-419F-955A-1427887E0AE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208202" y="1969760"/>
              <a:ext cx="947623" cy="971313"/>
            </a:xfrm>
            <a:prstGeom prst="rect">
              <a:avLst/>
            </a:prstGeom>
          </p:spPr>
        </p:pic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3125A544-BCF7-4F4B-88C7-B55F17F2D998}"/>
              </a:ext>
            </a:extLst>
          </p:cNvPr>
          <p:cNvGrpSpPr/>
          <p:nvPr/>
        </p:nvGrpSpPr>
        <p:grpSpPr>
          <a:xfrm>
            <a:off x="7924800" y="3223488"/>
            <a:ext cx="4095750" cy="1195589"/>
            <a:chOff x="7871424" y="3095657"/>
            <a:chExt cx="4095750" cy="1195589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D408B1D3-56AE-4033-B31B-4B7BB7CEC909}"/>
                </a:ext>
              </a:extLst>
            </p:cNvPr>
            <p:cNvSpPr txBox="1"/>
            <p:nvPr/>
          </p:nvSpPr>
          <p:spPr>
            <a:xfrm>
              <a:off x="7871424" y="3095657"/>
              <a:ext cx="4095750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6000" dirty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세수  </a:t>
              </a:r>
              <a:endParaRPr lang="en-US" sz="6000" dirty="0">
                <a:solidFill>
                  <a:schemeClr val="tx1">
                    <a:lumMod val="50000"/>
                    <a:lumOff val="50000"/>
                  </a:schemeClr>
                </a:solidFill>
              </a:endParaRPr>
            </a:p>
          </p:txBody>
        </p:sp>
        <p:pic>
          <p:nvPicPr>
            <p:cNvPr id="20" name="Picture 19" descr="A close up of a logo&#10;&#10;Description automatically generated">
              <a:extLst>
                <a:ext uri="{FF2B5EF4-FFF2-40B4-BE49-F238E27FC236}">
                  <a16:creationId xmlns:a16="http://schemas.microsoft.com/office/drawing/2014/main" id="{3477DAA0-C077-4EF0-AFE0-2E995E952AD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235204" y="3212878"/>
              <a:ext cx="1195530" cy="1078368"/>
            </a:xfrm>
            <a:prstGeom prst="rect">
              <a:avLst/>
            </a:prstGeom>
          </p:spPr>
        </p:pic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22F2A2BA-4CF4-4A0A-A32A-82A471CBF3CF}"/>
              </a:ext>
            </a:extLst>
          </p:cNvPr>
          <p:cNvGrpSpPr/>
          <p:nvPr/>
        </p:nvGrpSpPr>
        <p:grpSpPr>
          <a:xfrm>
            <a:off x="7924800" y="4446298"/>
            <a:ext cx="4095750" cy="1015663"/>
            <a:chOff x="7871424" y="4318467"/>
            <a:chExt cx="4095750" cy="1015663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9D76E88D-1A9F-45D5-B58A-E88C604E54B7}"/>
                </a:ext>
              </a:extLst>
            </p:cNvPr>
            <p:cNvSpPr txBox="1"/>
            <p:nvPr/>
          </p:nvSpPr>
          <p:spPr>
            <a:xfrm>
              <a:off x="7871424" y="4318467"/>
              <a:ext cx="4095750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6000" dirty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케이크 </a:t>
              </a:r>
              <a:endParaRPr lang="en-US" sz="6000" dirty="0">
                <a:solidFill>
                  <a:schemeClr val="tx1">
                    <a:lumMod val="50000"/>
                    <a:lumOff val="50000"/>
                  </a:schemeClr>
                </a:solidFill>
              </a:endParaRPr>
            </a:p>
          </p:txBody>
        </p:sp>
        <p:pic>
          <p:nvPicPr>
            <p:cNvPr id="33" name="Picture 32" descr="A picture containing drawing, room&#10;&#10;Description automatically generated">
              <a:extLst>
                <a:ext uri="{FF2B5EF4-FFF2-40B4-BE49-F238E27FC236}">
                  <a16:creationId xmlns:a16="http://schemas.microsoft.com/office/drawing/2014/main" id="{B0BC1628-FABE-4D1B-9145-3F90AADD9738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682013" y="4365761"/>
              <a:ext cx="1198802" cy="87370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17580242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ED7D31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ED7D31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4472C4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4472C4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54167E-6 -2.59259E-6 L 0.25651 0.00903 " pathEditMode="relative" rAng="0" ptsTypes="AA">
                                      <p:cBhvr>
                                        <p:cTn id="25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826" y="44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42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66 -0.00602 L 0.00078 0.37778 " pathEditMode="relative" rAng="0" ptsTypes="AA">
                                      <p:cBhvr>
                                        <p:cTn id="28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5" y="19190"/>
                                    </p:animMotion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0"/>
                            </p:stCondLst>
                            <p:childTnLst>
                              <p:par>
                                <p:cTn id="34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500"/>
                            </p:stCondLst>
                            <p:childTnLst>
                              <p:par>
                                <p:cTn id="37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6000"/>
                            </p:stCondLst>
                            <p:childTnLst>
                              <p:par>
                                <p:cTn id="40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6500"/>
                            </p:stCondLst>
                            <p:childTnLst>
                              <p:par>
                                <p:cTn id="43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4" grpId="0"/>
      <p:bldP spid="14" grpId="1"/>
      <p:bldP spid="35" grpId="0"/>
      <p:bldP spid="35" grpId="1"/>
      <p:bldP spid="15" grpId="0" animBg="1"/>
      <p:bldP spid="25" grpId="0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직사각형 3">
            <a:extLst>
              <a:ext uri="{FF2B5EF4-FFF2-40B4-BE49-F238E27FC236}">
                <a16:creationId xmlns:a16="http://schemas.microsoft.com/office/drawing/2014/main" id="{EB97D29F-440E-45C6-B383-E1133C0CC2CB}"/>
              </a:ext>
            </a:extLst>
          </p:cNvPr>
          <p:cNvSpPr/>
          <p:nvPr/>
        </p:nvSpPr>
        <p:spPr>
          <a:xfrm>
            <a:off x="2857733" y="636705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ㄱ</a:t>
            </a:r>
          </a:p>
        </p:txBody>
      </p:sp>
      <p:sp>
        <p:nvSpPr>
          <p:cNvPr id="4" name="직사각형 3"/>
          <p:cNvSpPr/>
          <p:nvPr/>
        </p:nvSpPr>
        <p:spPr>
          <a:xfrm>
            <a:off x="2857733" y="636705"/>
            <a:ext cx="946484" cy="934089"/>
          </a:xfrm>
          <a:prstGeom prst="rect">
            <a:avLst/>
          </a:prstGeom>
          <a:solidFill>
            <a:srgbClr val="FF9999"/>
          </a:solidFill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ㄱ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891F0746-7932-49D6-951E-3CE12A33562A}"/>
              </a:ext>
            </a:extLst>
          </p:cNvPr>
          <p:cNvSpPr txBox="1"/>
          <p:nvPr/>
        </p:nvSpPr>
        <p:spPr>
          <a:xfrm>
            <a:off x="0" y="0"/>
            <a:ext cx="7924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/>
              <a:t>“</a:t>
            </a:r>
            <a:r>
              <a:rPr lang="ko-KR" altLang="en-US" dirty="0"/>
              <a:t>ㅔ</a:t>
            </a:r>
            <a:r>
              <a:rPr lang="en-US" altLang="ko-KR" dirty="0"/>
              <a:t>”</a:t>
            </a:r>
            <a:r>
              <a:rPr lang="ko-KR" altLang="en-US" dirty="0"/>
              <a:t>가 들어가는 글자를 소개해요</a:t>
            </a:r>
            <a:r>
              <a:rPr lang="en-US" altLang="ko-KR" dirty="0"/>
              <a:t>.</a:t>
            </a:r>
            <a:endParaRPr lang="en-US" dirty="0"/>
          </a:p>
        </p:txBody>
      </p:sp>
      <p:sp>
        <p:nvSpPr>
          <p:cNvPr id="19" name="Google Shape;182;p29">
            <a:extLst>
              <a:ext uri="{FF2B5EF4-FFF2-40B4-BE49-F238E27FC236}">
                <a16:creationId xmlns:a16="http://schemas.microsoft.com/office/drawing/2014/main" id="{A08412BB-3FC0-4964-9280-4B6482AEF714}"/>
              </a:ext>
            </a:extLst>
          </p:cNvPr>
          <p:cNvSpPr txBox="1"/>
          <p:nvPr/>
        </p:nvSpPr>
        <p:spPr>
          <a:xfrm>
            <a:off x="0" y="6190296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</a:t>
            </a:r>
            <a:r>
              <a:rPr kumimoji="0" lang="en-US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k</a:t>
            </a: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6" name="Speech Bubble: Oval 15">
            <a:extLst>
              <a:ext uri="{FF2B5EF4-FFF2-40B4-BE49-F238E27FC236}">
                <a16:creationId xmlns:a16="http://schemas.microsoft.com/office/drawing/2014/main" id="{46D1ABF0-9E41-4353-889C-B10F47841A83}"/>
              </a:ext>
            </a:extLst>
          </p:cNvPr>
          <p:cNvSpPr/>
          <p:nvPr/>
        </p:nvSpPr>
        <p:spPr>
          <a:xfrm>
            <a:off x="7995652" y="2163845"/>
            <a:ext cx="2805698" cy="1461117"/>
          </a:xfrm>
          <a:prstGeom prst="wedgeEllipseCallout">
            <a:avLst>
              <a:gd name="adj1" fmla="val -63463"/>
              <a:gd name="adj2" fmla="val 29461"/>
            </a:avLst>
          </a:prstGeom>
          <a:solidFill>
            <a:schemeClr val="bg1">
              <a:lumMod val="95000"/>
            </a:schemeClr>
          </a:solidFill>
          <a:ln w="12700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0" dirty="0" err="1">
                <a:solidFill>
                  <a:srgbClr val="FF9999"/>
                </a:solidFill>
              </a:rPr>
              <a:t>g</a:t>
            </a:r>
            <a:r>
              <a:rPr lang="en-US" sz="8000" dirty="0" err="1">
                <a:solidFill>
                  <a:srgbClr val="6CB077"/>
                </a:solidFill>
              </a:rPr>
              <a:t>e</a:t>
            </a:r>
            <a:endParaRPr lang="en-US" sz="8000" dirty="0">
              <a:solidFill>
                <a:srgbClr val="6CB077"/>
              </a:solidFill>
            </a:endParaRPr>
          </a:p>
        </p:txBody>
      </p:sp>
      <p:sp>
        <p:nvSpPr>
          <p:cNvPr id="29" name="직사각형 3">
            <a:extLst>
              <a:ext uri="{FF2B5EF4-FFF2-40B4-BE49-F238E27FC236}">
                <a16:creationId xmlns:a16="http://schemas.microsoft.com/office/drawing/2014/main" id="{6C4F1699-77AD-4D46-86F6-8C47880320B2}"/>
              </a:ext>
            </a:extLst>
          </p:cNvPr>
          <p:cNvSpPr/>
          <p:nvPr/>
        </p:nvSpPr>
        <p:spPr>
          <a:xfrm>
            <a:off x="4502401" y="3004013"/>
            <a:ext cx="1593787" cy="1515225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3800" b="1" dirty="0">
                <a:latin typeface="+mn-ea"/>
              </a:rPr>
              <a:t>ㄱ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9D078A64-21D2-456B-8DA1-97738A23215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54457" y="2812020"/>
            <a:ext cx="1493943" cy="2202183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0ED33E4B-B60B-4F26-B0F2-1A6233DDD7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45706" y="2812019"/>
            <a:ext cx="1493943" cy="2202183"/>
          </a:xfrm>
          <a:prstGeom prst="rect">
            <a:avLst/>
          </a:prstGeom>
        </p:spPr>
      </p:pic>
      <p:grpSp>
        <p:nvGrpSpPr>
          <p:cNvPr id="34" name="Group 33">
            <a:extLst>
              <a:ext uri="{FF2B5EF4-FFF2-40B4-BE49-F238E27FC236}">
                <a16:creationId xmlns:a16="http://schemas.microsoft.com/office/drawing/2014/main" id="{308346B1-F02A-427C-BE74-FDDC681543A2}"/>
              </a:ext>
            </a:extLst>
          </p:cNvPr>
          <p:cNvGrpSpPr/>
          <p:nvPr/>
        </p:nvGrpSpPr>
        <p:grpSpPr>
          <a:xfrm>
            <a:off x="8753475" y="5068825"/>
            <a:ext cx="4095750" cy="1042611"/>
            <a:chOff x="8114505" y="728893"/>
            <a:chExt cx="4095750" cy="1042611"/>
          </a:xfrm>
        </p:grpSpPr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CFF2E3DC-1926-4B19-B677-AEAD1F4705A5}"/>
                </a:ext>
              </a:extLst>
            </p:cNvPr>
            <p:cNvSpPr txBox="1"/>
            <p:nvPr/>
          </p:nvSpPr>
          <p:spPr>
            <a:xfrm>
              <a:off x="8114505" y="755841"/>
              <a:ext cx="4095750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6000" dirty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   </a:t>
              </a:r>
              <a:r>
                <a:rPr lang="ko-KR" altLang="en-US" sz="5400" dirty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게</a:t>
              </a:r>
              <a:endParaRPr lang="en-US" sz="6000" dirty="0">
                <a:solidFill>
                  <a:schemeClr val="tx1">
                    <a:lumMod val="50000"/>
                    <a:lumOff val="50000"/>
                  </a:schemeClr>
                </a:solidFill>
              </a:endParaRPr>
            </a:p>
          </p:txBody>
        </p:sp>
        <p:pic>
          <p:nvPicPr>
            <p:cNvPr id="36" name="Picture 35" descr="A picture containing animal, crab&#10;&#10;Description automatically generated">
              <a:extLst>
                <a:ext uri="{FF2B5EF4-FFF2-40B4-BE49-F238E27FC236}">
                  <a16:creationId xmlns:a16="http://schemas.microsoft.com/office/drawing/2014/main" id="{1E4D289B-B9EE-4BE6-8DCF-3BA5396E561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707168" y="728893"/>
              <a:ext cx="1624567" cy="1042611"/>
            </a:xfrm>
            <a:prstGeom prst="rect">
              <a:avLst/>
            </a:prstGeom>
          </p:spPr>
        </p:pic>
      </p:grpSp>
      <p:sp>
        <p:nvSpPr>
          <p:cNvPr id="22" name="직사각형 4">
            <a:extLst>
              <a:ext uri="{FF2B5EF4-FFF2-40B4-BE49-F238E27FC236}">
                <a16:creationId xmlns:a16="http://schemas.microsoft.com/office/drawing/2014/main" id="{CB6918DB-9653-4B4B-A17B-63AAE1A3C768}"/>
              </a:ext>
            </a:extLst>
          </p:cNvPr>
          <p:cNvSpPr/>
          <p:nvPr/>
        </p:nvSpPr>
        <p:spPr>
          <a:xfrm>
            <a:off x="4003212" y="636705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ㄴ</a:t>
            </a:r>
          </a:p>
        </p:txBody>
      </p:sp>
      <p:sp>
        <p:nvSpPr>
          <p:cNvPr id="23" name="직사각형 5">
            <a:extLst>
              <a:ext uri="{FF2B5EF4-FFF2-40B4-BE49-F238E27FC236}">
                <a16:creationId xmlns:a16="http://schemas.microsoft.com/office/drawing/2014/main" id="{53DFFCF3-CA68-42F5-8C9A-0EFCEB72B877}"/>
              </a:ext>
            </a:extLst>
          </p:cNvPr>
          <p:cNvSpPr/>
          <p:nvPr/>
        </p:nvSpPr>
        <p:spPr>
          <a:xfrm>
            <a:off x="5148691" y="636705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ㄹ</a:t>
            </a:r>
          </a:p>
        </p:txBody>
      </p:sp>
      <p:sp>
        <p:nvSpPr>
          <p:cNvPr id="24" name="직사각형 6">
            <a:extLst>
              <a:ext uri="{FF2B5EF4-FFF2-40B4-BE49-F238E27FC236}">
                <a16:creationId xmlns:a16="http://schemas.microsoft.com/office/drawing/2014/main" id="{FD57B1A8-1F87-40DF-8D76-1C1752E4E56C}"/>
              </a:ext>
            </a:extLst>
          </p:cNvPr>
          <p:cNvSpPr/>
          <p:nvPr/>
        </p:nvSpPr>
        <p:spPr>
          <a:xfrm>
            <a:off x="6294170" y="636705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ㅅ</a:t>
            </a:r>
          </a:p>
        </p:txBody>
      </p:sp>
      <p:sp>
        <p:nvSpPr>
          <p:cNvPr id="25" name="직사각형 7">
            <a:extLst>
              <a:ext uri="{FF2B5EF4-FFF2-40B4-BE49-F238E27FC236}">
                <a16:creationId xmlns:a16="http://schemas.microsoft.com/office/drawing/2014/main" id="{3D01FF7E-83CB-45A1-BCDE-573D1880A4CC}"/>
              </a:ext>
            </a:extLst>
          </p:cNvPr>
          <p:cNvSpPr/>
          <p:nvPr/>
        </p:nvSpPr>
        <p:spPr>
          <a:xfrm>
            <a:off x="7439649" y="636705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ㅈ</a:t>
            </a:r>
          </a:p>
        </p:txBody>
      </p:sp>
      <p:sp>
        <p:nvSpPr>
          <p:cNvPr id="26" name="직사각형 7">
            <a:extLst>
              <a:ext uri="{FF2B5EF4-FFF2-40B4-BE49-F238E27FC236}">
                <a16:creationId xmlns:a16="http://schemas.microsoft.com/office/drawing/2014/main" id="{009F7A7F-C29E-4012-B687-0CDF2752502E}"/>
              </a:ext>
            </a:extLst>
          </p:cNvPr>
          <p:cNvSpPr/>
          <p:nvPr/>
        </p:nvSpPr>
        <p:spPr>
          <a:xfrm>
            <a:off x="8585128" y="636705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ㅋ</a:t>
            </a:r>
          </a:p>
        </p:txBody>
      </p:sp>
    </p:spTree>
    <p:extLst>
      <p:ext uri="{BB962C8B-B14F-4D97-AF65-F5344CB8AC3E}">
        <p14:creationId xmlns:p14="http://schemas.microsoft.com/office/powerpoint/2010/main" val="303225361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35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2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6" grpId="0" animBg="1"/>
      <p:bldP spid="2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82;p29">
            <a:extLst>
              <a:ext uri="{FF2B5EF4-FFF2-40B4-BE49-F238E27FC236}">
                <a16:creationId xmlns:a16="http://schemas.microsoft.com/office/drawing/2014/main" id="{B8767268-D5AA-462D-8539-28F2918B1689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</a:t>
            </a:r>
            <a:r>
              <a:rPr kumimoji="0" lang="en-US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k</a:t>
            </a: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aphicFrame>
        <p:nvGraphicFramePr>
          <p:cNvPr id="16" name="Table 2">
            <a:extLst>
              <a:ext uri="{FF2B5EF4-FFF2-40B4-BE49-F238E27FC236}">
                <a16:creationId xmlns:a16="http://schemas.microsoft.com/office/drawing/2014/main" id="{902620E0-57AE-45EB-B562-CE3B4C573F8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22478096"/>
              </p:ext>
            </p:extLst>
          </p:nvPr>
        </p:nvGraphicFramePr>
        <p:xfrm>
          <a:off x="1428750" y="1625146"/>
          <a:ext cx="10623180" cy="604031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1062318">
                  <a:extLst>
                    <a:ext uri="{9D8B030D-6E8A-4147-A177-3AD203B41FA5}">
                      <a16:colId xmlns:a16="http://schemas.microsoft.com/office/drawing/2014/main" val="1471925589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3833468222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505294013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809057556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433117542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458511601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2961472336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2547704502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3711786410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875025523"/>
                    </a:ext>
                  </a:extLst>
                </a:gridCol>
              </a:tblGrid>
              <a:tr h="604031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2800" dirty="0"/>
                        <a:t>10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2800" dirty="0"/>
                        <a:t>24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2800" dirty="0"/>
                        <a:t>38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2800" dirty="0"/>
                        <a:t>52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2800" dirty="0"/>
                        <a:t>66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2800" dirty="0"/>
                        <a:t>80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2800" dirty="0"/>
                        <a:t>94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2800" dirty="0"/>
                        <a:t>108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2800" dirty="0"/>
                        <a:t>122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2800" dirty="0"/>
                        <a:t>136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extLst>
                  <a:ext uri="{0D108BD9-81ED-4DB2-BD59-A6C34878D82A}">
                    <a16:rowId xmlns:a16="http://schemas.microsoft.com/office/drawing/2014/main" val="3090273173"/>
                  </a:ext>
                </a:extLst>
              </a:tr>
            </a:tbl>
          </a:graphicData>
        </a:graphic>
      </p:graphicFrame>
      <p:pic>
        <p:nvPicPr>
          <p:cNvPr id="17" name="Picture 16">
            <a:extLst>
              <a:ext uri="{FF2B5EF4-FFF2-40B4-BE49-F238E27FC236}">
                <a16:creationId xmlns:a16="http://schemas.microsoft.com/office/drawing/2014/main" id="{3293BDB6-F2F5-418B-B3B2-9396D68CDE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3070" y="809625"/>
            <a:ext cx="10768864" cy="557822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959F282A-D41C-4C6D-9819-25857D835070}"/>
              </a:ext>
            </a:extLst>
          </p:cNvPr>
          <p:cNvSpPr txBox="1"/>
          <p:nvPr/>
        </p:nvSpPr>
        <p:spPr>
          <a:xfrm>
            <a:off x="140070" y="1603995"/>
            <a:ext cx="1143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b="1" dirty="0" err="1"/>
              <a:t>ㅊ</a:t>
            </a:r>
            <a:r>
              <a:rPr lang="en-US" altLang="ko-KR" sz="2800" b="1" dirty="0"/>
              <a:t>(</a:t>
            </a:r>
            <a:r>
              <a:rPr lang="en-US" altLang="ko-KR" sz="2800" b="1" dirty="0" err="1"/>
              <a:t>ch</a:t>
            </a:r>
            <a:r>
              <a:rPr lang="en-US" altLang="ko-KR" sz="2800" b="1" dirty="0"/>
              <a:t>)</a:t>
            </a:r>
            <a:endParaRPr lang="en-US" sz="2800" b="1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1D1FF4B8-3A84-47A8-BE92-CAB9E2DA3B2E}"/>
              </a:ext>
            </a:extLst>
          </p:cNvPr>
          <p:cNvSpPr txBox="1"/>
          <p:nvPr/>
        </p:nvSpPr>
        <p:spPr>
          <a:xfrm>
            <a:off x="0" y="2275"/>
            <a:ext cx="69324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복습 게임 </a:t>
            </a:r>
            <a:r>
              <a:rPr lang="en-US" altLang="ko-KR" dirty="0"/>
              <a:t>: </a:t>
            </a:r>
            <a:r>
              <a:rPr lang="ko-KR" altLang="en-US" dirty="0"/>
              <a:t>이 번호는 어떤 글자이고 어떤 소리가 날까요</a:t>
            </a:r>
            <a:r>
              <a:rPr lang="en-US" altLang="ko-KR" dirty="0"/>
              <a:t>?</a:t>
            </a:r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DC92E9B-66A2-40E4-AD71-A48C1200336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98239" y="891377"/>
            <a:ext cx="871363" cy="4598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858023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직사각형 3">
            <a:extLst>
              <a:ext uri="{FF2B5EF4-FFF2-40B4-BE49-F238E27FC236}">
                <a16:creationId xmlns:a16="http://schemas.microsoft.com/office/drawing/2014/main" id="{EB97D29F-440E-45C6-B383-E1133C0CC2CB}"/>
              </a:ext>
            </a:extLst>
          </p:cNvPr>
          <p:cNvSpPr/>
          <p:nvPr/>
        </p:nvSpPr>
        <p:spPr>
          <a:xfrm>
            <a:off x="2857733" y="634432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ㄱ</a:t>
            </a:r>
          </a:p>
        </p:txBody>
      </p:sp>
      <p:sp>
        <p:nvSpPr>
          <p:cNvPr id="5" name="직사각형 4"/>
          <p:cNvSpPr/>
          <p:nvPr/>
        </p:nvSpPr>
        <p:spPr>
          <a:xfrm>
            <a:off x="4003212" y="634432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ㄴ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891F0746-7932-49D6-951E-3CE12A33562A}"/>
              </a:ext>
            </a:extLst>
          </p:cNvPr>
          <p:cNvSpPr txBox="1"/>
          <p:nvPr/>
        </p:nvSpPr>
        <p:spPr>
          <a:xfrm>
            <a:off x="0" y="0"/>
            <a:ext cx="7924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/>
              <a:t>“</a:t>
            </a:r>
            <a:r>
              <a:rPr lang="ko-KR" altLang="en-US" dirty="0"/>
              <a:t>ㅔ</a:t>
            </a:r>
            <a:r>
              <a:rPr lang="en-US" altLang="ko-KR" dirty="0"/>
              <a:t>”</a:t>
            </a:r>
            <a:r>
              <a:rPr lang="ko-KR" altLang="en-US" dirty="0"/>
              <a:t>가 들어가는 글자를 소개해요</a:t>
            </a:r>
            <a:r>
              <a:rPr lang="en-US" altLang="ko-KR" dirty="0"/>
              <a:t>.</a:t>
            </a:r>
            <a:endParaRPr lang="en-US" dirty="0"/>
          </a:p>
        </p:txBody>
      </p:sp>
      <p:sp>
        <p:nvSpPr>
          <p:cNvPr id="19" name="Google Shape;182;p29">
            <a:extLst>
              <a:ext uri="{FF2B5EF4-FFF2-40B4-BE49-F238E27FC236}">
                <a16:creationId xmlns:a16="http://schemas.microsoft.com/office/drawing/2014/main" id="{A08412BB-3FC0-4964-9280-4B6482AEF714}"/>
              </a:ext>
            </a:extLst>
          </p:cNvPr>
          <p:cNvSpPr txBox="1"/>
          <p:nvPr/>
        </p:nvSpPr>
        <p:spPr>
          <a:xfrm>
            <a:off x="0" y="6190296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</a:t>
            </a:r>
            <a:r>
              <a:rPr kumimoji="0" lang="en-US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k</a:t>
            </a: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6" name="Speech Bubble: Oval 15">
            <a:extLst>
              <a:ext uri="{FF2B5EF4-FFF2-40B4-BE49-F238E27FC236}">
                <a16:creationId xmlns:a16="http://schemas.microsoft.com/office/drawing/2014/main" id="{46D1ABF0-9E41-4353-889C-B10F47841A83}"/>
              </a:ext>
            </a:extLst>
          </p:cNvPr>
          <p:cNvSpPr/>
          <p:nvPr/>
        </p:nvSpPr>
        <p:spPr>
          <a:xfrm>
            <a:off x="7995652" y="2163845"/>
            <a:ext cx="2805698" cy="1461117"/>
          </a:xfrm>
          <a:prstGeom prst="wedgeEllipseCallout">
            <a:avLst>
              <a:gd name="adj1" fmla="val -63463"/>
              <a:gd name="adj2" fmla="val 29461"/>
            </a:avLst>
          </a:prstGeom>
          <a:solidFill>
            <a:schemeClr val="bg1">
              <a:lumMod val="95000"/>
            </a:schemeClr>
          </a:solidFill>
          <a:ln w="12700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0" dirty="0">
                <a:solidFill>
                  <a:srgbClr val="FF9999"/>
                </a:solidFill>
              </a:rPr>
              <a:t>n</a:t>
            </a:r>
            <a:r>
              <a:rPr lang="en-US" sz="8000" dirty="0">
                <a:solidFill>
                  <a:srgbClr val="6CB077"/>
                </a:solidFill>
              </a:rPr>
              <a:t>e</a:t>
            </a:r>
          </a:p>
        </p:txBody>
      </p:sp>
      <p:sp>
        <p:nvSpPr>
          <p:cNvPr id="29" name="직사각형 3">
            <a:extLst>
              <a:ext uri="{FF2B5EF4-FFF2-40B4-BE49-F238E27FC236}">
                <a16:creationId xmlns:a16="http://schemas.microsoft.com/office/drawing/2014/main" id="{6C4F1699-77AD-4D46-86F6-8C47880320B2}"/>
              </a:ext>
            </a:extLst>
          </p:cNvPr>
          <p:cNvSpPr/>
          <p:nvPr/>
        </p:nvSpPr>
        <p:spPr>
          <a:xfrm>
            <a:off x="4502401" y="3004013"/>
            <a:ext cx="1593787" cy="1515225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3800" b="1" dirty="0">
                <a:latin typeface="+mn-ea"/>
              </a:rPr>
              <a:t>ㄴ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9D078A64-21D2-456B-8DA1-97738A23215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54457" y="2812020"/>
            <a:ext cx="1493943" cy="2202183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0ED33E4B-B60B-4F26-B0F2-1A6233DDD7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45706" y="2812019"/>
            <a:ext cx="1493943" cy="2202183"/>
          </a:xfrm>
          <a:prstGeom prst="rect">
            <a:avLst/>
          </a:prstGeom>
        </p:spPr>
      </p:pic>
      <p:sp>
        <p:nvSpPr>
          <p:cNvPr id="4" name="직사각형 3"/>
          <p:cNvSpPr/>
          <p:nvPr/>
        </p:nvSpPr>
        <p:spPr>
          <a:xfrm>
            <a:off x="4003210" y="629477"/>
            <a:ext cx="946484" cy="934089"/>
          </a:xfrm>
          <a:prstGeom prst="rect">
            <a:avLst/>
          </a:prstGeom>
          <a:solidFill>
            <a:srgbClr val="FF9999"/>
          </a:solidFill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ㄴ</a:t>
            </a:r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06C868BB-6D53-425A-914E-0030B6E6DB35}"/>
              </a:ext>
            </a:extLst>
          </p:cNvPr>
          <p:cNvGrpSpPr/>
          <p:nvPr/>
        </p:nvGrpSpPr>
        <p:grpSpPr>
          <a:xfrm>
            <a:off x="9226717" y="5217725"/>
            <a:ext cx="4095750" cy="971313"/>
            <a:chOff x="7871424" y="1839813"/>
            <a:chExt cx="4095750" cy="971313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5B024C87-89F4-40E1-8740-232E86C0CED9}"/>
                </a:ext>
              </a:extLst>
            </p:cNvPr>
            <p:cNvSpPr txBox="1"/>
            <p:nvPr/>
          </p:nvSpPr>
          <p:spPr>
            <a:xfrm>
              <a:off x="7871424" y="1872846"/>
              <a:ext cx="4095750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5400" dirty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그네</a:t>
              </a:r>
              <a:endParaRPr lang="en-US" sz="5400" dirty="0">
                <a:solidFill>
                  <a:schemeClr val="tx1">
                    <a:lumMod val="50000"/>
                    <a:lumOff val="50000"/>
                  </a:schemeClr>
                </a:solidFill>
              </a:endParaRPr>
            </a:p>
          </p:txBody>
        </p:sp>
        <p:pic>
          <p:nvPicPr>
            <p:cNvPr id="27" name="Picture 26" descr="A picture containing swing&#10;&#10;Description automatically generated">
              <a:extLst>
                <a:ext uri="{FF2B5EF4-FFF2-40B4-BE49-F238E27FC236}">
                  <a16:creationId xmlns:a16="http://schemas.microsoft.com/office/drawing/2014/main" id="{45996DD8-C422-43AD-AD42-F8624210BDD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763986" y="1839813"/>
              <a:ext cx="947623" cy="971313"/>
            </a:xfrm>
            <a:prstGeom prst="rect">
              <a:avLst/>
            </a:prstGeom>
          </p:spPr>
        </p:pic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2BA10649-E2BA-4BD9-B32B-819C49A3B5E1}"/>
              </a:ext>
            </a:extLst>
          </p:cNvPr>
          <p:cNvGrpSpPr/>
          <p:nvPr/>
        </p:nvGrpSpPr>
        <p:grpSpPr>
          <a:xfrm>
            <a:off x="6172200" y="5263468"/>
            <a:ext cx="4095750" cy="923330"/>
            <a:chOff x="8753475" y="5093808"/>
            <a:chExt cx="4095750" cy="923330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9301E558-2C87-41F9-B373-1E653A868987}"/>
                </a:ext>
              </a:extLst>
            </p:cNvPr>
            <p:cNvSpPr txBox="1"/>
            <p:nvPr/>
          </p:nvSpPr>
          <p:spPr>
            <a:xfrm>
              <a:off x="8753475" y="5093808"/>
              <a:ext cx="4095750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5400" dirty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네모</a:t>
              </a:r>
              <a:endParaRPr lang="en-US" sz="5400" dirty="0">
                <a:solidFill>
                  <a:schemeClr val="tx1">
                    <a:lumMod val="50000"/>
                    <a:lumOff val="50000"/>
                  </a:schemeClr>
                </a:solidFill>
              </a:endParaRPr>
            </a:p>
          </p:txBody>
        </p:sp>
        <p:pic>
          <p:nvPicPr>
            <p:cNvPr id="3" name="Picture 2" descr="A picture containing table&#10;&#10;Description automatically generated">
              <a:extLst>
                <a:ext uri="{FF2B5EF4-FFF2-40B4-BE49-F238E27FC236}">
                  <a16:creationId xmlns:a16="http://schemas.microsoft.com/office/drawing/2014/main" id="{E9B3FBAF-BFDD-4DB7-87DB-CD594DD0462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623772" y="5226859"/>
              <a:ext cx="665782" cy="669144"/>
            </a:xfrm>
            <a:prstGeom prst="rect">
              <a:avLst/>
            </a:prstGeom>
          </p:spPr>
        </p:pic>
      </p:grpSp>
      <p:sp>
        <p:nvSpPr>
          <p:cNvPr id="28" name="직사각형 5">
            <a:extLst>
              <a:ext uri="{FF2B5EF4-FFF2-40B4-BE49-F238E27FC236}">
                <a16:creationId xmlns:a16="http://schemas.microsoft.com/office/drawing/2014/main" id="{CC1AE622-80B4-4F61-9679-06D34B4B0669}"/>
              </a:ext>
            </a:extLst>
          </p:cNvPr>
          <p:cNvSpPr/>
          <p:nvPr/>
        </p:nvSpPr>
        <p:spPr>
          <a:xfrm>
            <a:off x="5148691" y="636705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ㄹ</a:t>
            </a:r>
          </a:p>
        </p:txBody>
      </p:sp>
      <p:sp>
        <p:nvSpPr>
          <p:cNvPr id="32" name="직사각형 6">
            <a:extLst>
              <a:ext uri="{FF2B5EF4-FFF2-40B4-BE49-F238E27FC236}">
                <a16:creationId xmlns:a16="http://schemas.microsoft.com/office/drawing/2014/main" id="{94BA3B67-BADA-418C-8695-466DBE425608}"/>
              </a:ext>
            </a:extLst>
          </p:cNvPr>
          <p:cNvSpPr/>
          <p:nvPr/>
        </p:nvSpPr>
        <p:spPr>
          <a:xfrm>
            <a:off x="6294170" y="636705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ㅅ</a:t>
            </a:r>
          </a:p>
        </p:txBody>
      </p:sp>
      <p:sp>
        <p:nvSpPr>
          <p:cNvPr id="34" name="직사각형 7">
            <a:extLst>
              <a:ext uri="{FF2B5EF4-FFF2-40B4-BE49-F238E27FC236}">
                <a16:creationId xmlns:a16="http://schemas.microsoft.com/office/drawing/2014/main" id="{2632DDB2-5F3A-4BC4-B9D2-75D9282EC367}"/>
              </a:ext>
            </a:extLst>
          </p:cNvPr>
          <p:cNvSpPr/>
          <p:nvPr/>
        </p:nvSpPr>
        <p:spPr>
          <a:xfrm>
            <a:off x="7439649" y="636705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ㅈ</a:t>
            </a:r>
          </a:p>
        </p:txBody>
      </p:sp>
      <p:sp>
        <p:nvSpPr>
          <p:cNvPr id="35" name="직사각형 7">
            <a:extLst>
              <a:ext uri="{FF2B5EF4-FFF2-40B4-BE49-F238E27FC236}">
                <a16:creationId xmlns:a16="http://schemas.microsoft.com/office/drawing/2014/main" id="{AC4127AD-83EA-4B0C-9F7B-CD496A6F7C2C}"/>
              </a:ext>
            </a:extLst>
          </p:cNvPr>
          <p:cNvSpPr/>
          <p:nvPr/>
        </p:nvSpPr>
        <p:spPr>
          <a:xfrm>
            <a:off x="8585128" y="636705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ㅋ</a:t>
            </a:r>
          </a:p>
        </p:txBody>
      </p:sp>
    </p:spTree>
    <p:extLst>
      <p:ext uri="{BB962C8B-B14F-4D97-AF65-F5344CB8AC3E}">
        <p14:creationId xmlns:p14="http://schemas.microsoft.com/office/powerpoint/2010/main" val="356691063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35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2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1" presetClass="entr" presetSubtype="0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29" grpId="0"/>
      <p:bldP spid="4" grpId="0" animBg="1"/>
    </p:bld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직사각형 3">
            <a:extLst>
              <a:ext uri="{FF2B5EF4-FFF2-40B4-BE49-F238E27FC236}">
                <a16:creationId xmlns:a16="http://schemas.microsoft.com/office/drawing/2014/main" id="{EB97D29F-440E-45C6-B383-E1133C0CC2CB}"/>
              </a:ext>
            </a:extLst>
          </p:cNvPr>
          <p:cNvSpPr/>
          <p:nvPr/>
        </p:nvSpPr>
        <p:spPr>
          <a:xfrm>
            <a:off x="2857733" y="636705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ㄱ</a:t>
            </a:r>
          </a:p>
        </p:txBody>
      </p:sp>
      <p:sp>
        <p:nvSpPr>
          <p:cNvPr id="5" name="직사각형 4"/>
          <p:cNvSpPr/>
          <p:nvPr/>
        </p:nvSpPr>
        <p:spPr>
          <a:xfrm>
            <a:off x="4003212" y="636705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ㄴ</a:t>
            </a:r>
          </a:p>
        </p:txBody>
      </p:sp>
      <p:sp>
        <p:nvSpPr>
          <p:cNvPr id="6" name="직사각형 5"/>
          <p:cNvSpPr/>
          <p:nvPr/>
        </p:nvSpPr>
        <p:spPr>
          <a:xfrm>
            <a:off x="5148691" y="636705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ㄹ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891F0746-7932-49D6-951E-3CE12A33562A}"/>
              </a:ext>
            </a:extLst>
          </p:cNvPr>
          <p:cNvSpPr txBox="1"/>
          <p:nvPr/>
        </p:nvSpPr>
        <p:spPr>
          <a:xfrm>
            <a:off x="0" y="0"/>
            <a:ext cx="7924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/>
              <a:t>“</a:t>
            </a:r>
            <a:r>
              <a:rPr lang="ko-KR" altLang="en-US" dirty="0"/>
              <a:t>ㅔ</a:t>
            </a:r>
            <a:r>
              <a:rPr lang="en-US" altLang="ko-KR" dirty="0"/>
              <a:t>”</a:t>
            </a:r>
            <a:r>
              <a:rPr lang="ko-KR" altLang="en-US" dirty="0"/>
              <a:t>가 들어가는 글자를 소개해요</a:t>
            </a:r>
            <a:r>
              <a:rPr lang="en-US" altLang="ko-KR" dirty="0"/>
              <a:t>.</a:t>
            </a:r>
            <a:endParaRPr lang="en-US" dirty="0"/>
          </a:p>
        </p:txBody>
      </p:sp>
      <p:sp>
        <p:nvSpPr>
          <p:cNvPr id="19" name="Google Shape;182;p29">
            <a:extLst>
              <a:ext uri="{FF2B5EF4-FFF2-40B4-BE49-F238E27FC236}">
                <a16:creationId xmlns:a16="http://schemas.microsoft.com/office/drawing/2014/main" id="{A08412BB-3FC0-4964-9280-4B6482AEF714}"/>
              </a:ext>
            </a:extLst>
          </p:cNvPr>
          <p:cNvSpPr txBox="1"/>
          <p:nvPr/>
        </p:nvSpPr>
        <p:spPr>
          <a:xfrm>
            <a:off x="0" y="6190296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</a:t>
            </a:r>
            <a:r>
              <a:rPr kumimoji="0" lang="en-US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k</a:t>
            </a: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6" name="Speech Bubble: Oval 15">
            <a:extLst>
              <a:ext uri="{FF2B5EF4-FFF2-40B4-BE49-F238E27FC236}">
                <a16:creationId xmlns:a16="http://schemas.microsoft.com/office/drawing/2014/main" id="{46D1ABF0-9E41-4353-889C-B10F47841A83}"/>
              </a:ext>
            </a:extLst>
          </p:cNvPr>
          <p:cNvSpPr/>
          <p:nvPr/>
        </p:nvSpPr>
        <p:spPr>
          <a:xfrm>
            <a:off x="7995652" y="2163845"/>
            <a:ext cx="2805698" cy="1461117"/>
          </a:xfrm>
          <a:prstGeom prst="wedgeEllipseCallout">
            <a:avLst>
              <a:gd name="adj1" fmla="val -63463"/>
              <a:gd name="adj2" fmla="val 29461"/>
            </a:avLst>
          </a:prstGeom>
          <a:solidFill>
            <a:schemeClr val="bg1">
              <a:lumMod val="95000"/>
            </a:schemeClr>
          </a:solidFill>
          <a:ln w="12700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0" dirty="0">
                <a:solidFill>
                  <a:srgbClr val="FF9999"/>
                </a:solidFill>
              </a:rPr>
              <a:t>l</a:t>
            </a:r>
            <a:r>
              <a:rPr lang="en-US" sz="8000" dirty="0">
                <a:solidFill>
                  <a:srgbClr val="6CB077"/>
                </a:solidFill>
              </a:rPr>
              <a:t>e</a:t>
            </a:r>
          </a:p>
        </p:txBody>
      </p:sp>
      <p:sp>
        <p:nvSpPr>
          <p:cNvPr id="29" name="직사각형 3">
            <a:extLst>
              <a:ext uri="{FF2B5EF4-FFF2-40B4-BE49-F238E27FC236}">
                <a16:creationId xmlns:a16="http://schemas.microsoft.com/office/drawing/2014/main" id="{6C4F1699-77AD-4D46-86F6-8C47880320B2}"/>
              </a:ext>
            </a:extLst>
          </p:cNvPr>
          <p:cNvSpPr/>
          <p:nvPr/>
        </p:nvSpPr>
        <p:spPr>
          <a:xfrm>
            <a:off x="4502401" y="3004013"/>
            <a:ext cx="1593787" cy="1515225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3800" b="1" dirty="0">
                <a:latin typeface="+mn-ea"/>
              </a:rPr>
              <a:t>ㄹ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9D078A64-21D2-456B-8DA1-97738A23215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54457" y="2812020"/>
            <a:ext cx="1493943" cy="2202183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0ED33E4B-B60B-4F26-B0F2-1A6233DDD7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45706" y="2812019"/>
            <a:ext cx="1493943" cy="2202183"/>
          </a:xfrm>
          <a:prstGeom prst="rect">
            <a:avLst/>
          </a:prstGeom>
        </p:spPr>
      </p:pic>
      <p:sp>
        <p:nvSpPr>
          <p:cNvPr id="4" name="직사각형 3"/>
          <p:cNvSpPr/>
          <p:nvPr/>
        </p:nvSpPr>
        <p:spPr>
          <a:xfrm>
            <a:off x="5148689" y="631750"/>
            <a:ext cx="946484" cy="934089"/>
          </a:xfrm>
          <a:prstGeom prst="rect">
            <a:avLst/>
          </a:prstGeom>
          <a:solidFill>
            <a:srgbClr val="FF9999"/>
          </a:solidFill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ㄹ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CCE501D4-1304-4936-8B08-3A9A272265BB}"/>
              </a:ext>
            </a:extLst>
          </p:cNvPr>
          <p:cNvGrpSpPr/>
          <p:nvPr/>
        </p:nvGrpSpPr>
        <p:grpSpPr>
          <a:xfrm>
            <a:off x="8825974" y="4927851"/>
            <a:ext cx="4095750" cy="1401640"/>
            <a:chOff x="8825974" y="4927851"/>
            <a:chExt cx="4095750" cy="1401640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9301E558-2C87-41F9-B373-1E653A868987}"/>
                </a:ext>
              </a:extLst>
            </p:cNvPr>
            <p:cNvSpPr txBox="1"/>
            <p:nvPr/>
          </p:nvSpPr>
          <p:spPr>
            <a:xfrm>
              <a:off x="8825974" y="5174633"/>
              <a:ext cx="4095750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5400" dirty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레몬</a:t>
              </a:r>
              <a:endParaRPr lang="en-US" sz="5400" dirty="0">
                <a:solidFill>
                  <a:schemeClr val="tx1">
                    <a:lumMod val="50000"/>
                    <a:lumOff val="50000"/>
                  </a:schemeClr>
                </a:solidFill>
              </a:endParaRPr>
            </a:p>
          </p:txBody>
        </p:sp>
        <p:pic>
          <p:nvPicPr>
            <p:cNvPr id="10" name="Picture 9" descr="A slice of orange fruit&#10;&#10;Description automatically generated">
              <a:extLst>
                <a:ext uri="{FF2B5EF4-FFF2-40B4-BE49-F238E27FC236}">
                  <a16:creationId xmlns:a16="http://schemas.microsoft.com/office/drawing/2014/main" id="{FEB9B722-A92F-4BBA-8ECD-CAD5FBAD6B0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637543" y="4927851"/>
              <a:ext cx="1401640" cy="1401640"/>
            </a:xfrm>
            <a:prstGeom prst="rect">
              <a:avLst/>
            </a:prstGeom>
          </p:spPr>
        </p:pic>
      </p:grpSp>
      <p:sp>
        <p:nvSpPr>
          <p:cNvPr id="22" name="직사각형 6">
            <a:extLst>
              <a:ext uri="{FF2B5EF4-FFF2-40B4-BE49-F238E27FC236}">
                <a16:creationId xmlns:a16="http://schemas.microsoft.com/office/drawing/2014/main" id="{BEFDB131-270E-49CF-A892-54C23F551DB9}"/>
              </a:ext>
            </a:extLst>
          </p:cNvPr>
          <p:cNvSpPr/>
          <p:nvPr/>
        </p:nvSpPr>
        <p:spPr>
          <a:xfrm>
            <a:off x="6294170" y="636705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ㅅ</a:t>
            </a:r>
          </a:p>
        </p:txBody>
      </p:sp>
      <p:sp>
        <p:nvSpPr>
          <p:cNvPr id="23" name="직사각형 7">
            <a:extLst>
              <a:ext uri="{FF2B5EF4-FFF2-40B4-BE49-F238E27FC236}">
                <a16:creationId xmlns:a16="http://schemas.microsoft.com/office/drawing/2014/main" id="{FAFF1A39-F58C-461E-9F00-730F17A23F4A}"/>
              </a:ext>
            </a:extLst>
          </p:cNvPr>
          <p:cNvSpPr/>
          <p:nvPr/>
        </p:nvSpPr>
        <p:spPr>
          <a:xfrm>
            <a:off x="7439649" y="636705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ㅈ</a:t>
            </a:r>
          </a:p>
        </p:txBody>
      </p:sp>
      <p:sp>
        <p:nvSpPr>
          <p:cNvPr id="24" name="직사각형 7">
            <a:extLst>
              <a:ext uri="{FF2B5EF4-FFF2-40B4-BE49-F238E27FC236}">
                <a16:creationId xmlns:a16="http://schemas.microsoft.com/office/drawing/2014/main" id="{87FDBD97-9770-4DE3-AB22-9EB8485ED13F}"/>
              </a:ext>
            </a:extLst>
          </p:cNvPr>
          <p:cNvSpPr/>
          <p:nvPr/>
        </p:nvSpPr>
        <p:spPr>
          <a:xfrm>
            <a:off x="8585128" y="636705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ㅋ</a:t>
            </a:r>
          </a:p>
        </p:txBody>
      </p:sp>
    </p:spTree>
    <p:extLst>
      <p:ext uri="{BB962C8B-B14F-4D97-AF65-F5344CB8AC3E}">
        <p14:creationId xmlns:p14="http://schemas.microsoft.com/office/powerpoint/2010/main" val="380099738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35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2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29" grpId="0"/>
      <p:bldP spid="4" grpId="0" animBg="1"/>
    </p:bld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직사각형 3">
            <a:extLst>
              <a:ext uri="{FF2B5EF4-FFF2-40B4-BE49-F238E27FC236}">
                <a16:creationId xmlns:a16="http://schemas.microsoft.com/office/drawing/2014/main" id="{EB97D29F-440E-45C6-B383-E1133C0CC2CB}"/>
              </a:ext>
            </a:extLst>
          </p:cNvPr>
          <p:cNvSpPr/>
          <p:nvPr/>
        </p:nvSpPr>
        <p:spPr>
          <a:xfrm>
            <a:off x="2857733" y="636705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ㄱ</a:t>
            </a:r>
          </a:p>
        </p:txBody>
      </p:sp>
      <p:sp>
        <p:nvSpPr>
          <p:cNvPr id="5" name="직사각형 4"/>
          <p:cNvSpPr/>
          <p:nvPr/>
        </p:nvSpPr>
        <p:spPr>
          <a:xfrm>
            <a:off x="4003212" y="636705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ㄴ</a:t>
            </a:r>
          </a:p>
        </p:txBody>
      </p:sp>
      <p:sp>
        <p:nvSpPr>
          <p:cNvPr id="6" name="직사각형 5"/>
          <p:cNvSpPr/>
          <p:nvPr/>
        </p:nvSpPr>
        <p:spPr>
          <a:xfrm>
            <a:off x="5148691" y="636705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ㄹ</a:t>
            </a:r>
          </a:p>
        </p:txBody>
      </p:sp>
      <p:sp>
        <p:nvSpPr>
          <p:cNvPr id="7" name="직사각형 6"/>
          <p:cNvSpPr/>
          <p:nvPr/>
        </p:nvSpPr>
        <p:spPr>
          <a:xfrm>
            <a:off x="6294170" y="636705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ㅅ</a:t>
            </a:r>
          </a:p>
        </p:txBody>
      </p:sp>
      <p:sp>
        <p:nvSpPr>
          <p:cNvPr id="8" name="직사각형 7"/>
          <p:cNvSpPr/>
          <p:nvPr/>
        </p:nvSpPr>
        <p:spPr>
          <a:xfrm>
            <a:off x="7439649" y="636705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ㅈ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891F0746-7932-49D6-951E-3CE12A33562A}"/>
              </a:ext>
            </a:extLst>
          </p:cNvPr>
          <p:cNvSpPr txBox="1"/>
          <p:nvPr/>
        </p:nvSpPr>
        <p:spPr>
          <a:xfrm>
            <a:off x="0" y="0"/>
            <a:ext cx="7924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/>
              <a:t>“</a:t>
            </a:r>
            <a:r>
              <a:rPr lang="ko-KR" altLang="en-US" dirty="0"/>
              <a:t>ㅔ</a:t>
            </a:r>
            <a:r>
              <a:rPr lang="en-US" altLang="ko-KR" dirty="0"/>
              <a:t>”</a:t>
            </a:r>
            <a:r>
              <a:rPr lang="ko-KR" altLang="en-US" dirty="0"/>
              <a:t>가 들어가는 글자를 소개해요</a:t>
            </a:r>
            <a:r>
              <a:rPr lang="en-US" altLang="ko-KR" dirty="0"/>
              <a:t>.</a:t>
            </a:r>
            <a:endParaRPr lang="en-US" dirty="0"/>
          </a:p>
        </p:txBody>
      </p:sp>
      <p:sp>
        <p:nvSpPr>
          <p:cNvPr id="19" name="Google Shape;182;p29">
            <a:extLst>
              <a:ext uri="{FF2B5EF4-FFF2-40B4-BE49-F238E27FC236}">
                <a16:creationId xmlns:a16="http://schemas.microsoft.com/office/drawing/2014/main" id="{A08412BB-3FC0-4964-9280-4B6482AEF714}"/>
              </a:ext>
            </a:extLst>
          </p:cNvPr>
          <p:cNvSpPr txBox="1"/>
          <p:nvPr/>
        </p:nvSpPr>
        <p:spPr>
          <a:xfrm>
            <a:off x="0" y="6190296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</a:t>
            </a:r>
            <a:r>
              <a:rPr kumimoji="0" lang="en-US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k</a:t>
            </a: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6" name="Speech Bubble: Oval 15">
            <a:extLst>
              <a:ext uri="{FF2B5EF4-FFF2-40B4-BE49-F238E27FC236}">
                <a16:creationId xmlns:a16="http://schemas.microsoft.com/office/drawing/2014/main" id="{46D1ABF0-9E41-4353-889C-B10F47841A83}"/>
              </a:ext>
            </a:extLst>
          </p:cNvPr>
          <p:cNvSpPr/>
          <p:nvPr/>
        </p:nvSpPr>
        <p:spPr>
          <a:xfrm>
            <a:off x="7995652" y="2163845"/>
            <a:ext cx="2805698" cy="1461117"/>
          </a:xfrm>
          <a:prstGeom prst="wedgeEllipseCallout">
            <a:avLst>
              <a:gd name="adj1" fmla="val -63463"/>
              <a:gd name="adj2" fmla="val 29461"/>
            </a:avLst>
          </a:prstGeom>
          <a:solidFill>
            <a:schemeClr val="bg1">
              <a:lumMod val="95000"/>
            </a:schemeClr>
          </a:solidFill>
          <a:ln w="12700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0" dirty="0">
                <a:solidFill>
                  <a:srgbClr val="FF9999"/>
                </a:solidFill>
              </a:rPr>
              <a:t>s</a:t>
            </a:r>
            <a:r>
              <a:rPr lang="en-US" sz="8000" dirty="0">
                <a:solidFill>
                  <a:srgbClr val="6CB077"/>
                </a:solidFill>
              </a:rPr>
              <a:t>e</a:t>
            </a:r>
          </a:p>
        </p:txBody>
      </p:sp>
      <p:sp>
        <p:nvSpPr>
          <p:cNvPr id="29" name="직사각형 3">
            <a:extLst>
              <a:ext uri="{FF2B5EF4-FFF2-40B4-BE49-F238E27FC236}">
                <a16:creationId xmlns:a16="http://schemas.microsoft.com/office/drawing/2014/main" id="{6C4F1699-77AD-4D46-86F6-8C47880320B2}"/>
              </a:ext>
            </a:extLst>
          </p:cNvPr>
          <p:cNvSpPr/>
          <p:nvPr/>
        </p:nvSpPr>
        <p:spPr>
          <a:xfrm>
            <a:off x="4502401" y="3004013"/>
            <a:ext cx="1593787" cy="1515225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3800" b="1" dirty="0">
                <a:latin typeface="+mn-ea"/>
              </a:rPr>
              <a:t>ㅅ</a:t>
            </a:r>
          </a:p>
        </p:txBody>
      </p:sp>
      <p:sp>
        <p:nvSpPr>
          <p:cNvPr id="38" name="직사각형 7">
            <a:extLst>
              <a:ext uri="{FF2B5EF4-FFF2-40B4-BE49-F238E27FC236}">
                <a16:creationId xmlns:a16="http://schemas.microsoft.com/office/drawing/2014/main" id="{3CDEBF01-1782-457E-A6CE-2230A468629A}"/>
              </a:ext>
            </a:extLst>
          </p:cNvPr>
          <p:cNvSpPr/>
          <p:nvPr/>
        </p:nvSpPr>
        <p:spPr>
          <a:xfrm>
            <a:off x="8585128" y="636705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ㅋ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9D078A64-21D2-456B-8DA1-97738A23215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54457" y="2812020"/>
            <a:ext cx="1493943" cy="2202183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0ED33E4B-B60B-4F26-B0F2-1A6233DDD7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45706" y="2812019"/>
            <a:ext cx="1493943" cy="2202183"/>
          </a:xfrm>
          <a:prstGeom prst="rect">
            <a:avLst/>
          </a:prstGeom>
        </p:spPr>
      </p:pic>
      <p:sp>
        <p:nvSpPr>
          <p:cNvPr id="4" name="직사각형 3"/>
          <p:cNvSpPr/>
          <p:nvPr/>
        </p:nvSpPr>
        <p:spPr>
          <a:xfrm>
            <a:off x="6294170" y="636705"/>
            <a:ext cx="946484" cy="934089"/>
          </a:xfrm>
          <a:prstGeom prst="rect">
            <a:avLst/>
          </a:prstGeom>
          <a:solidFill>
            <a:srgbClr val="FF9999"/>
          </a:solidFill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ㅅ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E9D794F8-0FBE-4A99-936F-DA0B7DF22BE2}"/>
              </a:ext>
            </a:extLst>
          </p:cNvPr>
          <p:cNvGrpSpPr/>
          <p:nvPr/>
        </p:nvGrpSpPr>
        <p:grpSpPr>
          <a:xfrm>
            <a:off x="8823251" y="5116907"/>
            <a:ext cx="4095750" cy="1012055"/>
            <a:chOff x="8827791" y="5194281"/>
            <a:chExt cx="4095750" cy="1012055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9301E558-2C87-41F9-B373-1E653A868987}"/>
                </a:ext>
              </a:extLst>
            </p:cNvPr>
            <p:cNvSpPr txBox="1"/>
            <p:nvPr/>
          </p:nvSpPr>
          <p:spPr>
            <a:xfrm>
              <a:off x="8827791" y="5283006"/>
              <a:ext cx="4095750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5400" dirty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세모</a:t>
              </a:r>
              <a:endParaRPr lang="en-US" sz="5400" dirty="0">
                <a:solidFill>
                  <a:schemeClr val="tx1">
                    <a:lumMod val="50000"/>
                    <a:lumOff val="50000"/>
                  </a:schemeClr>
                </a:solidFill>
              </a:endParaRPr>
            </a:p>
          </p:txBody>
        </p:sp>
        <p:pic>
          <p:nvPicPr>
            <p:cNvPr id="3" name="Picture 2" descr="A picture containing laptop&#10;&#10;Description automatically generated">
              <a:extLst>
                <a:ext uri="{FF2B5EF4-FFF2-40B4-BE49-F238E27FC236}">
                  <a16:creationId xmlns:a16="http://schemas.microsoft.com/office/drawing/2014/main" id="{72D422C0-6788-4345-93DB-4E0E5BA653F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801350" y="5194281"/>
              <a:ext cx="1029128" cy="900487"/>
            </a:xfrm>
            <a:prstGeom prst="rect">
              <a:avLst/>
            </a:prstGeom>
          </p:spPr>
        </p:pic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6A901C34-F879-421E-9499-55836AE0C069}"/>
              </a:ext>
            </a:extLst>
          </p:cNvPr>
          <p:cNvGrpSpPr/>
          <p:nvPr/>
        </p:nvGrpSpPr>
        <p:grpSpPr>
          <a:xfrm>
            <a:off x="5376984" y="5124493"/>
            <a:ext cx="4095750" cy="1078274"/>
            <a:chOff x="5023929" y="5092234"/>
            <a:chExt cx="4095750" cy="1078274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F48F3FFE-38C9-4E32-AE5B-19F08491A7E3}"/>
                </a:ext>
              </a:extLst>
            </p:cNvPr>
            <p:cNvSpPr txBox="1"/>
            <p:nvPr/>
          </p:nvSpPr>
          <p:spPr>
            <a:xfrm>
              <a:off x="5023929" y="5154845"/>
              <a:ext cx="4095750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6000" dirty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  </a:t>
              </a:r>
              <a:r>
                <a:rPr lang="ko-KR" altLang="en-US" sz="5400" dirty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세수</a:t>
              </a:r>
              <a:endParaRPr lang="en-US" sz="6000" dirty="0">
                <a:solidFill>
                  <a:schemeClr val="tx1">
                    <a:lumMod val="50000"/>
                    <a:lumOff val="50000"/>
                  </a:schemeClr>
                </a:solidFill>
              </a:endParaRPr>
            </a:p>
          </p:txBody>
        </p:sp>
        <p:pic>
          <p:nvPicPr>
            <p:cNvPr id="14" name="Picture 13" descr="A close up of a logo&#10;&#10;Description automatically generated">
              <a:extLst>
                <a:ext uri="{FF2B5EF4-FFF2-40B4-BE49-F238E27FC236}">
                  <a16:creationId xmlns:a16="http://schemas.microsoft.com/office/drawing/2014/main" id="{36118C95-1B86-4D17-AC2E-DFFD9D6A0CA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071804" y="5092234"/>
              <a:ext cx="1081391" cy="975415"/>
            </a:xfrm>
            <a:prstGeom prst="rect">
              <a:avLst/>
            </a:prstGeom>
          </p:spPr>
        </p:pic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C1E3E512-541F-487B-B732-D404E18DAEE4}"/>
              </a:ext>
            </a:extLst>
          </p:cNvPr>
          <p:cNvGrpSpPr/>
          <p:nvPr/>
        </p:nvGrpSpPr>
        <p:grpSpPr>
          <a:xfrm>
            <a:off x="2813871" y="4853097"/>
            <a:ext cx="4095750" cy="1287186"/>
            <a:chOff x="1747842" y="4791787"/>
            <a:chExt cx="4095750" cy="1287186"/>
          </a:xfrm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19A3D951-59DA-4AB0-A1BF-8220137A355C}"/>
                </a:ext>
              </a:extLst>
            </p:cNvPr>
            <p:cNvSpPr txBox="1"/>
            <p:nvPr/>
          </p:nvSpPr>
          <p:spPr>
            <a:xfrm>
              <a:off x="1747842" y="5128823"/>
              <a:ext cx="4095750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5400" dirty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만세</a:t>
              </a:r>
              <a:endParaRPr lang="en-US" sz="5400" dirty="0">
                <a:solidFill>
                  <a:schemeClr val="tx1">
                    <a:lumMod val="50000"/>
                    <a:lumOff val="50000"/>
                  </a:schemeClr>
                </a:solidFill>
              </a:endParaRPr>
            </a:p>
          </p:txBody>
        </p:sp>
        <p:pic>
          <p:nvPicPr>
            <p:cNvPr id="22" name="Picture 21" descr="A drawing of a cartoon character&#10;&#10;Description automatically generated">
              <a:extLst>
                <a:ext uri="{FF2B5EF4-FFF2-40B4-BE49-F238E27FC236}">
                  <a16:creationId xmlns:a16="http://schemas.microsoft.com/office/drawing/2014/main" id="{029E23D4-C16A-4100-9330-94D0529FA48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499175" y="4791787"/>
              <a:ext cx="992529" cy="128718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1934416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35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2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750"/>
                            </p:stCondLst>
                            <p:childTnLst>
                              <p:par>
                                <p:cTn id="28" presetID="1" presetClass="entr" presetSubtype="0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500"/>
                            </p:stCondLst>
                            <p:childTnLst>
                              <p:par>
                                <p:cTn id="31" presetID="1" presetClass="entr" presetSubtype="0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29" grpId="0"/>
      <p:bldP spid="4" grpId="0" animBg="1"/>
    </p:bld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직사각형 3">
            <a:extLst>
              <a:ext uri="{FF2B5EF4-FFF2-40B4-BE49-F238E27FC236}">
                <a16:creationId xmlns:a16="http://schemas.microsoft.com/office/drawing/2014/main" id="{EB97D29F-440E-45C6-B383-E1133C0CC2CB}"/>
              </a:ext>
            </a:extLst>
          </p:cNvPr>
          <p:cNvSpPr/>
          <p:nvPr/>
        </p:nvSpPr>
        <p:spPr>
          <a:xfrm>
            <a:off x="2857733" y="636705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ㄱ</a:t>
            </a:r>
          </a:p>
        </p:txBody>
      </p:sp>
      <p:sp>
        <p:nvSpPr>
          <p:cNvPr id="5" name="직사각형 4"/>
          <p:cNvSpPr/>
          <p:nvPr/>
        </p:nvSpPr>
        <p:spPr>
          <a:xfrm>
            <a:off x="4003212" y="636705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ㄴ</a:t>
            </a:r>
          </a:p>
        </p:txBody>
      </p:sp>
      <p:sp>
        <p:nvSpPr>
          <p:cNvPr id="6" name="직사각형 5"/>
          <p:cNvSpPr/>
          <p:nvPr/>
        </p:nvSpPr>
        <p:spPr>
          <a:xfrm>
            <a:off x="5148691" y="636705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ㄹ</a:t>
            </a:r>
          </a:p>
        </p:txBody>
      </p:sp>
      <p:sp>
        <p:nvSpPr>
          <p:cNvPr id="7" name="직사각형 6"/>
          <p:cNvSpPr/>
          <p:nvPr/>
        </p:nvSpPr>
        <p:spPr>
          <a:xfrm>
            <a:off x="6294170" y="636705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ㅅ</a:t>
            </a:r>
          </a:p>
        </p:txBody>
      </p:sp>
      <p:sp>
        <p:nvSpPr>
          <p:cNvPr id="8" name="직사각형 7"/>
          <p:cNvSpPr/>
          <p:nvPr/>
        </p:nvSpPr>
        <p:spPr>
          <a:xfrm>
            <a:off x="7439649" y="636705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ㅈ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891F0746-7932-49D6-951E-3CE12A33562A}"/>
              </a:ext>
            </a:extLst>
          </p:cNvPr>
          <p:cNvSpPr txBox="1"/>
          <p:nvPr/>
        </p:nvSpPr>
        <p:spPr>
          <a:xfrm>
            <a:off x="0" y="0"/>
            <a:ext cx="7924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/>
              <a:t>“</a:t>
            </a:r>
            <a:r>
              <a:rPr lang="ko-KR" altLang="en-US" dirty="0"/>
              <a:t>ㅔ</a:t>
            </a:r>
            <a:r>
              <a:rPr lang="en-US" altLang="ko-KR" dirty="0"/>
              <a:t>”</a:t>
            </a:r>
            <a:r>
              <a:rPr lang="ko-KR" altLang="en-US" dirty="0"/>
              <a:t>가 들어가는 글자를 소개해요</a:t>
            </a:r>
            <a:r>
              <a:rPr lang="en-US" altLang="ko-KR" dirty="0"/>
              <a:t>.</a:t>
            </a:r>
            <a:endParaRPr lang="en-US" dirty="0"/>
          </a:p>
        </p:txBody>
      </p:sp>
      <p:sp>
        <p:nvSpPr>
          <p:cNvPr id="19" name="Google Shape;182;p29">
            <a:extLst>
              <a:ext uri="{FF2B5EF4-FFF2-40B4-BE49-F238E27FC236}">
                <a16:creationId xmlns:a16="http://schemas.microsoft.com/office/drawing/2014/main" id="{A08412BB-3FC0-4964-9280-4B6482AEF714}"/>
              </a:ext>
            </a:extLst>
          </p:cNvPr>
          <p:cNvSpPr txBox="1"/>
          <p:nvPr/>
        </p:nvSpPr>
        <p:spPr>
          <a:xfrm>
            <a:off x="0" y="6190296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</a:t>
            </a:r>
            <a:r>
              <a:rPr kumimoji="0" lang="en-US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k</a:t>
            </a: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6" name="Speech Bubble: Oval 15">
            <a:extLst>
              <a:ext uri="{FF2B5EF4-FFF2-40B4-BE49-F238E27FC236}">
                <a16:creationId xmlns:a16="http://schemas.microsoft.com/office/drawing/2014/main" id="{46D1ABF0-9E41-4353-889C-B10F47841A83}"/>
              </a:ext>
            </a:extLst>
          </p:cNvPr>
          <p:cNvSpPr/>
          <p:nvPr/>
        </p:nvSpPr>
        <p:spPr>
          <a:xfrm>
            <a:off x="7995652" y="2163845"/>
            <a:ext cx="2805698" cy="1461117"/>
          </a:xfrm>
          <a:prstGeom prst="wedgeEllipseCallout">
            <a:avLst>
              <a:gd name="adj1" fmla="val -63463"/>
              <a:gd name="adj2" fmla="val 29461"/>
            </a:avLst>
          </a:prstGeom>
          <a:solidFill>
            <a:schemeClr val="bg1">
              <a:lumMod val="95000"/>
            </a:schemeClr>
          </a:solidFill>
          <a:ln w="12700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0" dirty="0">
                <a:solidFill>
                  <a:srgbClr val="FF9999"/>
                </a:solidFill>
              </a:rPr>
              <a:t>j</a:t>
            </a:r>
            <a:r>
              <a:rPr lang="en-US" sz="8000" dirty="0">
                <a:solidFill>
                  <a:srgbClr val="6CB077"/>
                </a:solidFill>
              </a:rPr>
              <a:t>e</a:t>
            </a:r>
          </a:p>
        </p:txBody>
      </p:sp>
      <p:sp>
        <p:nvSpPr>
          <p:cNvPr id="29" name="직사각형 3">
            <a:extLst>
              <a:ext uri="{FF2B5EF4-FFF2-40B4-BE49-F238E27FC236}">
                <a16:creationId xmlns:a16="http://schemas.microsoft.com/office/drawing/2014/main" id="{6C4F1699-77AD-4D46-86F6-8C47880320B2}"/>
              </a:ext>
            </a:extLst>
          </p:cNvPr>
          <p:cNvSpPr/>
          <p:nvPr/>
        </p:nvSpPr>
        <p:spPr>
          <a:xfrm>
            <a:off x="4502401" y="3004013"/>
            <a:ext cx="1593787" cy="1515225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3800" b="1" dirty="0">
                <a:latin typeface="+mn-ea"/>
              </a:rPr>
              <a:t>ㅈ</a:t>
            </a:r>
          </a:p>
        </p:txBody>
      </p:sp>
      <p:sp>
        <p:nvSpPr>
          <p:cNvPr id="38" name="직사각형 7">
            <a:extLst>
              <a:ext uri="{FF2B5EF4-FFF2-40B4-BE49-F238E27FC236}">
                <a16:creationId xmlns:a16="http://schemas.microsoft.com/office/drawing/2014/main" id="{3CDEBF01-1782-457E-A6CE-2230A468629A}"/>
              </a:ext>
            </a:extLst>
          </p:cNvPr>
          <p:cNvSpPr/>
          <p:nvPr/>
        </p:nvSpPr>
        <p:spPr>
          <a:xfrm>
            <a:off x="8585128" y="636705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ㅋ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9D078A64-21D2-456B-8DA1-97738A23215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54457" y="2812020"/>
            <a:ext cx="1493943" cy="2202183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0ED33E4B-B60B-4F26-B0F2-1A6233DDD7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45706" y="2812019"/>
            <a:ext cx="1493943" cy="2202183"/>
          </a:xfrm>
          <a:prstGeom prst="rect">
            <a:avLst/>
          </a:prstGeom>
        </p:spPr>
      </p:pic>
      <p:sp>
        <p:nvSpPr>
          <p:cNvPr id="4" name="직사각형 3"/>
          <p:cNvSpPr/>
          <p:nvPr/>
        </p:nvSpPr>
        <p:spPr>
          <a:xfrm>
            <a:off x="7439649" y="635695"/>
            <a:ext cx="946484" cy="934089"/>
          </a:xfrm>
          <a:prstGeom prst="rect">
            <a:avLst/>
          </a:prstGeom>
          <a:solidFill>
            <a:srgbClr val="FF9999"/>
          </a:solidFill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ㅈ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BF699AD6-9562-4815-A64B-543EF65BE014}"/>
              </a:ext>
            </a:extLst>
          </p:cNvPr>
          <p:cNvGrpSpPr/>
          <p:nvPr/>
        </p:nvGrpSpPr>
        <p:grpSpPr>
          <a:xfrm>
            <a:off x="9058370" y="5067468"/>
            <a:ext cx="4095750" cy="1098742"/>
            <a:chOff x="9058370" y="5067468"/>
            <a:chExt cx="4095750" cy="1098742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9301E558-2C87-41F9-B373-1E653A868987}"/>
                </a:ext>
              </a:extLst>
            </p:cNvPr>
            <p:cNvSpPr txBox="1"/>
            <p:nvPr/>
          </p:nvSpPr>
          <p:spPr>
            <a:xfrm>
              <a:off x="9058370" y="5205632"/>
              <a:ext cx="4095750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5400" dirty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숙제</a:t>
              </a:r>
              <a:endParaRPr lang="en-US" sz="5400" dirty="0">
                <a:solidFill>
                  <a:schemeClr val="tx1">
                    <a:lumMod val="50000"/>
                    <a:lumOff val="50000"/>
                  </a:schemeClr>
                </a:solidFill>
              </a:endParaRPr>
            </a:p>
          </p:txBody>
        </p:sp>
        <p:pic>
          <p:nvPicPr>
            <p:cNvPr id="10" name="Picture 9" descr="A picture containing text, book&#10;&#10;Description automatically generated">
              <a:extLst>
                <a:ext uri="{FF2B5EF4-FFF2-40B4-BE49-F238E27FC236}">
                  <a16:creationId xmlns:a16="http://schemas.microsoft.com/office/drawing/2014/main" id="{502B8C42-A463-48B1-9390-D190E51CDD2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801350" y="5067468"/>
              <a:ext cx="1071824" cy="1098742"/>
            </a:xfrm>
            <a:prstGeom prst="rect">
              <a:avLst/>
            </a:prstGeom>
          </p:spPr>
        </p:pic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51C89930-992F-49B5-B835-AC2A082423C1}"/>
              </a:ext>
            </a:extLst>
          </p:cNvPr>
          <p:cNvGrpSpPr/>
          <p:nvPr/>
        </p:nvGrpSpPr>
        <p:grpSpPr>
          <a:xfrm>
            <a:off x="5376984" y="5187104"/>
            <a:ext cx="4095750" cy="1015663"/>
            <a:chOff x="5376984" y="5187104"/>
            <a:chExt cx="4095750" cy="1015663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F48F3FFE-38C9-4E32-AE5B-19F08491A7E3}"/>
                </a:ext>
              </a:extLst>
            </p:cNvPr>
            <p:cNvSpPr txBox="1"/>
            <p:nvPr/>
          </p:nvSpPr>
          <p:spPr>
            <a:xfrm>
              <a:off x="5376984" y="5187104"/>
              <a:ext cx="4095750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6000" dirty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  </a:t>
              </a:r>
              <a:r>
                <a:rPr lang="ko-KR" altLang="en-US" sz="5400" dirty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어제</a:t>
              </a:r>
              <a:endParaRPr lang="en-US" sz="6000" dirty="0">
                <a:solidFill>
                  <a:schemeClr val="tx1">
                    <a:lumMod val="50000"/>
                    <a:lumOff val="50000"/>
                  </a:schemeClr>
                </a:solidFill>
              </a:endParaRPr>
            </a:p>
          </p:txBody>
        </p:sp>
        <p:pic>
          <p:nvPicPr>
            <p:cNvPr id="17" name="Picture 16" descr="A close up of a logo&#10;&#10;Description automatically generated">
              <a:extLst>
                <a:ext uri="{FF2B5EF4-FFF2-40B4-BE49-F238E27FC236}">
                  <a16:creationId xmlns:a16="http://schemas.microsoft.com/office/drawing/2014/main" id="{CFEBD3D5-5D93-46BD-9B01-4BAC50EAFDD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466504" y="5296020"/>
              <a:ext cx="1143984" cy="75788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4084066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35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2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750"/>
                            </p:stCondLst>
                            <p:childTnLst>
                              <p:par>
                                <p:cTn id="28" presetID="1" presetClass="entr" presetSubtype="0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29" grpId="0"/>
      <p:bldP spid="4" grpId="0" animBg="1"/>
    </p:bld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직사각형 3">
            <a:extLst>
              <a:ext uri="{FF2B5EF4-FFF2-40B4-BE49-F238E27FC236}">
                <a16:creationId xmlns:a16="http://schemas.microsoft.com/office/drawing/2014/main" id="{EB97D29F-440E-45C6-B383-E1133C0CC2CB}"/>
              </a:ext>
            </a:extLst>
          </p:cNvPr>
          <p:cNvSpPr/>
          <p:nvPr/>
        </p:nvSpPr>
        <p:spPr>
          <a:xfrm>
            <a:off x="2857733" y="636705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ㄱ</a:t>
            </a:r>
          </a:p>
        </p:txBody>
      </p:sp>
      <p:sp>
        <p:nvSpPr>
          <p:cNvPr id="5" name="직사각형 4"/>
          <p:cNvSpPr/>
          <p:nvPr/>
        </p:nvSpPr>
        <p:spPr>
          <a:xfrm>
            <a:off x="4003212" y="636705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ㄴ</a:t>
            </a:r>
          </a:p>
        </p:txBody>
      </p:sp>
      <p:sp>
        <p:nvSpPr>
          <p:cNvPr id="6" name="직사각형 5"/>
          <p:cNvSpPr/>
          <p:nvPr/>
        </p:nvSpPr>
        <p:spPr>
          <a:xfrm>
            <a:off x="5148691" y="636705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ㄹ</a:t>
            </a:r>
          </a:p>
        </p:txBody>
      </p:sp>
      <p:sp>
        <p:nvSpPr>
          <p:cNvPr id="7" name="직사각형 6"/>
          <p:cNvSpPr/>
          <p:nvPr/>
        </p:nvSpPr>
        <p:spPr>
          <a:xfrm>
            <a:off x="6294170" y="636705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ㅅ</a:t>
            </a:r>
          </a:p>
        </p:txBody>
      </p:sp>
      <p:sp>
        <p:nvSpPr>
          <p:cNvPr id="8" name="직사각형 7"/>
          <p:cNvSpPr/>
          <p:nvPr/>
        </p:nvSpPr>
        <p:spPr>
          <a:xfrm>
            <a:off x="7439649" y="636705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ㅈ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891F0746-7932-49D6-951E-3CE12A33562A}"/>
              </a:ext>
            </a:extLst>
          </p:cNvPr>
          <p:cNvSpPr txBox="1"/>
          <p:nvPr/>
        </p:nvSpPr>
        <p:spPr>
          <a:xfrm>
            <a:off x="0" y="0"/>
            <a:ext cx="7924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/>
              <a:t>“</a:t>
            </a:r>
            <a:r>
              <a:rPr lang="ko-KR" altLang="en-US" dirty="0"/>
              <a:t>ㅔ</a:t>
            </a:r>
            <a:r>
              <a:rPr lang="en-US" altLang="ko-KR" dirty="0"/>
              <a:t>”</a:t>
            </a:r>
            <a:r>
              <a:rPr lang="ko-KR" altLang="en-US" dirty="0"/>
              <a:t>가 들어가는 글자를 소개해요</a:t>
            </a:r>
            <a:r>
              <a:rPr lang="en-US" altLang="ko-KR" dirty="0"/>
              <a:t>.</a:t>
            </a:r>
            <a:endParaRPr lang="en-US" dirty="0"/>
          </a:p>
        </p:txBody>
      </p:sp>
      <p:sp>
        <p:nvSpPr>
          <p:cNvPr id="19" name="Google Shape;182;p29">
            <a:extLst>
              <a:ext uri="{FF2B5EF4-FFF2-40B4-BE49-F238E27FC236}">
                <a16:creationId xmlns:a16="http://schemas.microsoft.com/office/drawing/2014/main" id="{A08412BB-3FC0-4964-9280-4B6482AEF714}"/>
              </a:ext>
            </a:extLst>
          </p:cNvPr>
          <p:cNvSpPr txBox="1"/>
          <p:nvPr/>
        </p:nvSpPr>
        <p:spPr>
          <a:xfrm>
            <a:off x="0" y="6190296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</a:t>
            </a:r>
            <a:r>
              <a:rPr kumimoji="0" lang="en-US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k</a:t>
            </a: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6" name="Speech Bubble: Oval 15">
            <a:extLst>
              <a:ext uri="{FF2B5EF4-FFF2-40B4-BE49-F238E27FC236}">
                <a16:creationId xmlns:a16="http://schemas.microsoft.com/office/drawing/2014/main" id="{46D1ABF0-9E41-4353-889C-B10F47841A83}"/>
              </a:ext>
            </a:extLst>
          </p:cNvPr>
          <p:cNvSpPr/>
          <p:nvPr/>
        </p:nvSpPr>
        <p:spPr>
          <a:xfrm>
            <a:off x="7995652" y="2163845"/>
            <a:ext cx="2805698" cy="1461117"/>
          </a:xfrm>
          <a:prstGeom prst="wedgeEllipseCallout">
            <a:avLst>
              <a:gd name="adj1" fmla="val -63463"/>
              <a:gd name="adj2" fmla="val 29461"/>
            </a:avLst>
          </a:prstGeom>
          <a:solidFill>
            <a:schemeClr val="bg1">
              <a:lumMod val="95000"/>
            </a:schemeClr>
          </a:solidFill>
          <a:ln w="12700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0" dirty="0" err="1">
                <a:solidFill>
                  <a:srgbClr val="FF9999"/>
                </a:solidFill>
              </a:rPr>
              <a:t>k</a:t>
            </a:r>
            <a:r>
              <a:rPr lang="en-US" sz="8000" dirty="0" err="1">
                <a:solidFill>
                  <a:srgbClr val="6CB077"/>
                </a:solidFill>
              </a:rPr>
              <a:t>e</a:t>
            </a:r>
            <a:endParaRPr lang="en-US" sz="8000" dirty="0">
              <a:solidFill>
                <a:srgbClr val="6CB077"/>
              </a:solidFill>
            </a:endParaRPr>
          </a:p>
        </p:txBody>
      </p:sp>
      <p:sp>
        <p:nvSpPr>
          <p:cNvPr id="29" name="직사각형 3">
            <a:extLst>
              <a:ext uri="{FF2B5EF4-FFF2-40B4-BE49-F238E27FC236}">
                <a16:creationId xmlns:a16="http://schemas.microsoft.com/office/drawing/2014/main" id="{6C4F1699-77AD-4D46-86F6-8C47880320B2}"/>
              </a:ext>
            </a:extLst>
          </p:cNvPr>
          <p:cNvSpPr/>
          <p:nvPr/>
        </p:nvSpPr>
        <p:spPr>
          <a:xfrm>
            <a:off x="4502401" y="3004013"/>
            <a:ext cx="1593787" cy="1515225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3800" b="1" dirty="0">
                <a:latin typeface="+mn-ea"/>
              </a:rPr>
              <a:t>ㅋ</a:t>
            </a:r>
          </a:p>
        </p:txBody>
      </p:sp>
      <p:sp>
        <p:nvSpPr>
          <p:cNvPr id="38" name="직사각형 7">
            <a:extLst>
              <a:ext uri="{FF2B5EF4-FFF2-40B4-BE49-F238E27FC236}">
                <a16:creationId xmlns:a16="http://schemas.microsoft.com/office/drawing/2014/main" id="{3CDEBF01-1782-457E-A6CE-2230A468629A}"/>
              </a:ext>
            </a:extLst>
          </p:cNvPr>
          <p:cNvSpPr/>
          <p:nvPr/>
        </p:nvSpPr>
        <p:spPr>
          <a:xfrm>
            <a:off x="8585128" y="636705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ㅋ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9D078A64-21D2-456B-8DA1-97738A23215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54457" y="2812020"/>
            <a:ext cx="1493943" cy="2202183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0ED33E4B-B60B-4F26-B0F2-1A6233DDD7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45706" y="2812019"/>
            <a:ext cx="1493943" cy="2202183"/>
          </a:xfrm>
          <a:prstGeom prst="rect">
            <a:avLst/>
          </a:prstGeom>
        </p:spPr>
      </p:pic>
      <p:sp>
        <p:nvSpPr>
          <p:cNvPr id="4" name="직사각형 3"/>
          <p:cNvSpPr/>
          <p:nvPr/>
        </p:nvSpPr>
        <p:spPr>
          <a:xfrm>
            <a:off x="8585128" y="636704"/>
            <a:ext cx="946484" cy="934089"/>
          </a:xfrm>
          <a:prstGeom prst="rect">
            <a:avLst/>
          </a:prstGeom>
          <a:solidFill>
            <a:srgbClr val="FF9999"/>
          </a:solidFill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ㅋ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12E8C2CC-D8B8-4C61-8555-959EA32CA0DE}"/>
              </a:ext>
            </a:extLst>
          </p:cNvPr>
          <p:cNvGrpSpPr/>
          <p:nvPr/>
        </p:nvGrpSpPr>
        <p:grpSpPr>
          <a:xfrm>
            <a:off x="8503566" y="5205632"/>
            <a:ext cx="4095750" cy="923330"/>
            <a:chOff x="8503566" y="5205632"/>
            <a:chExt cx="4095750" cy="923330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9301E558-2C87-41F9-B373-1E653A868987}"/>
                </a:ext>
              </a:extLst>
            </p:cNvPr>
            <p:cNvSpPr txBox="1"/>
            <p:nvPr/>
          </p:nvSpPr>
          <p:spPr>
            <a:xfrm>
              <a:off x="8503566" y="5205632"/>
              <a:ext cx="4095750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5400" dirty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케이크</a:t>
              </a:r>
              <a:endParaRPr lang="en-US" sz="5400" dirty="0">
                <a:solidFill>
                  <a:schemeClr val="tx1">
                    <a:lumMod val="50000"/>
                    <a:lumOff val="50000"/>
                  </a:schemeClr>
                </a:solidFill>
              </a:endParaRPr>
            </a:p>
          </p:txBody>
        </p:sp>
        <p:pic>
          <p:nvPicPr>
            <p:cNvPr id="3" name="Picture 2" descr="A picture containing drawing, room&#10;&#10;Description automatically generated">
              <a:extLst>
                <a:ext uri="{FF2B5EF4-FFF2-40B4-BE49-F238E27FC236}">
                  <a16:creationId xmlns:a16="http://schemas.microsoft.com/office/drawing/2014/main" id="{E354BCD5-80C9-4539-B3BC-5131236CBDD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144250" y="5220442"/>
              <a:ext cx="1047750" cy="76361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44299263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35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2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29" grpId="0"/>
      <p:bldP spid="4" grpId="0" animBg="1"/>
    </p:bld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close up of a logo&#10;&#10;Description automatically generated">
            <a:extLst>
              <a:ext uri="{FF2B5EF4-FFF2-40B4-BE49-F238E27FC236}">
                <a16:creationId xmlns:a16="http://schemas.microsoft.com/office/drawing/2014/main" id="{7CBAF2E8-64A4-47D3-8472-7FA0D33295E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2643" y="523983"/>
            <a:ext cx="8296444" cy="6222332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C57A095B-25B6-4B75-86AF-E062126E7028}"/>
              </a:ext>
            </a:extLst>
          </p:cNvPr>
          <p:cNvSpPr txBox="1"/>
          <p:nvPr/>
        </p:nvSpPr>
        <p:spPr>
          <a:xfrm>
            <a:off x="2614668" y="1108290"/>
            <a:ext cx="20970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b="1" dirty="0">
                <a:solidFill>
                  <a:srgbClr val="00FF00"/>
                </a:solidFill>
              </a:rPr>
              <a:t>어제</a:t>
            </a:r>
            <a:r>
              <a:rPr lang="ko-KR" altLang="en-US" sz="2000" dirty="0"/>
              <a:t> 뭐 했어요</a:t>
            </a:r>
            <a:r>
              <a:rPr lang="en-US" altLang="ko-KR" sz="2000" dirty="0"/>
              <a:t>?</a:t>
            </a:r>
            <a:endParaRPr lang="en-US" sz="20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957A24C-508A-4539-902C-8514D2ED5104}"/>
              </a:ext>
            </a:extLst>
          </p:cNvPr>
          <p:cNvSpPr txBox="1"/>
          <p:nvPr/>
        </p:nvSpPr>
        <p:spPr>
          <a:xfrm>
            <a:off x="5529958" y="1423234"/>
            <a:ext cx="184995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b="1" dirty="0">
                <a:solidFill>
                  <a:srgbClr val="00CCFF"/>
                </a:solidFill>
              </a:rPr>
              <a:t>   게</a:t>
            </a:r>
            <a:r>
              <a:rPr lang="ko-KR" altLang="en-US" sz="2000" dirty="0"/>
              <a:t> 잡으러 바다</a:t>
            </a:r>
            <a:r>
              <a:rPr lang="ko-KR" altLang="en-US" sz="2400" b="1" dirty="0">
                <a:solidFill>
                  <a:srgbClr val="00B0F0"/>
                </a:solidFill>
              </a:rPr>
              <a:t>에 </a:t>
            </a:r>
            <a:r>
              <a:rPr lang="ko-KR" altLang="en-US" sz="2000" dirty="0"/>
              <a:t>갔어요</a:t>
            </a:r>
            <a:r>
              <a:rPr lang="en-US" altLang="ko-KR" sz="2000" dirty="0"/>
              <a:t>.</a:t>
            </a:r>
            <a:endParaRPr lang="en-US" sz="20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3134245-ADB9-4D0B-9D4F-D3604E4AAE04}"/>
              </a:ext>
            </a:extLst>
          </p:cNvPr>
          <p:cNvSpPr txBox="1"/>
          <p:nvPr/>
        </p:nvSpPr>
        <p:spPr>
          <a:xfrm>
            <a:off x="8018987" y="923623"/>
            <a:ext cx="220786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dirty="0"/>
              <a:t>     나는 숙</a:t>
            </a:r>
            <a:r>
              <a:rPr lang="ko-KR" altLang="en-US" sz="2400" b="1" dirty="0">
                <a:solidFill>
                  <a:srgbClr val="FF0000"/>
                </a:solidFill>
              </a:rPr>
              <a:t>제</a:t>
            </a:r>
            <a:r>
              <a:rPr lang="ko-KR" altLang="en-US" sz="2000" dirty="0"/>
              <a:t>하고 </a:t>
            </a:r>
            <a:r>
              <a:rPr lang="ko-KR" altLang="en-US" sz="2400" b="1" dirty="0">
                <a:solidFill>
                  <a:srgbClr val="FF0000"/>
                </a:solidFill>
              </a:rPr>
              <a:t>케</a:t>
            </a:r>
            <a:r>
              <a:rPr lang="ko-KR" altLang="en-US" sz="2000" dirty="0"/>
              <a:t>이크 먹었어요</a:t>
            </a:r>
            <a:r>
              <a:rPr lang="en-US" altLang="ko-KR" sz="2000" dirty="0"/>
              <a:t>. </a:t>
            </a:r>
            <a:endParaRPr lang="en-US" sz="20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E423BBC-83FF-4FEE-94C3-C21EAAD480D7}"/>
              </a:ext>
            </a:extLst>
          </p:cNvPr>
          <p:cNvSpPr txBox="1"/>
          <p:nvPr/>
        </p:nvSpPr>
        <p:spPr>
          <a:xfrm>
            <a:off x="0" y="0"/>
            <a:ext cx="53244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“</a:t>
            </a:r>
            <a:r>
              <a:rPr lang="ko-KR" altLang="en-US" dirty="0"/>
              <a:t>ㅔ</a:t>
            </a:r>
            <a:r>
              <a:rPr lang="en-US" altLang="ko-KR" dirty="0"/>
              <a:t>”</a:t>
            </a:r>
            <a:r>
              <a:rPr lang="ko-KR" altLang="en-US" dirty="0"/>
              <a:t>가 들어간 글자를 사용하여 대화를 만들어요</a:t>
            </a:r>
            <a:r>
              <a:rPr lang="en-US" altLang="ko-KR" dirty="0"/>
              <a:t>..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662008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2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2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2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</p:bld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5E0C1BF0-130B-4239-BCEE-34C4E1123A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8500" y="28575"/>
            <a:ext cx="5715000" cy="615315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79CCD68F-EE21-48C3-BAC9-08DC22A71C11}"/>
              </a:ext>
            </a:extLst>
          </p:cNvPr>
          <p:cNvSpPr/>
          <p:nvPr/>
        </p:nvSpPr>
        <p:spPr>
          <a:xfrm>
            <a:off x="4419600" y="3393802"/>
            <a:ext cx="1676400" cy="2286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6600" dirty="0">
                <a:solidFill>
                  <a:schemeClr val="tx1"/>
                </a:solidFill>
              </a:rPr>
              <a:t>ㅗ</a:t>
            </a:r>
            <a:endParaRPr lang="en-US" sz="16600" dirty="0">
              <a:solidFill>
                <a:schemeClr val="tx1"/>
              </a:solidFill>
            </a:endParaRPr>
          </a:p>
        </p:txBody>
      </p:sp>
      <p:sp>
        <p:nvSpPr>
          <p:cNvPr id="5" name="Google Shape;182;p29">
            <a:extLst>
              <a:ext uri="{FF2B5EF4-FFF2-40B4-BE49-F238E27FC236}">
                <a16:creationId xmlns:a16="http://schemas.microsoft.com/office/drawing/2014/main" id="{F78483B1-4228-4AB6-B67D-73C7FCE233A5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</a:t>
            </a:r>
            <a:r>
              <a:rPr kumimoji="0" lang="en-US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k</a:t>
            </a: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94CA072-0195-42E8-AA38-90447A8C28FC}"/>
              </a:ext>
            </a:extLst>
          </p:cNvPr>
          <p:cNvSpPr txBox="1"/>
          <p:nvPr/>
        </p:nvSpPr>
        <p:spPr>
          <a:xfrm>
            <a:off x="3901060" y="1527795"/>
            <a:ext cx="1864740" cy="3154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9900" dirty="0"/>
              <a:t>ㅋ</a:t>
            </a:r>
            <a:endParaRPr lang="en-US" sz="19900" dirty="0"/>
          </a:p>
        </p:txBody>
      </p:sp>
    </p:spTree>
    <p:extLst>
      <p:ext uri="{BB962C8B-B14F-4D97-AF65-F5344CB8AC3E}">
        <p14:creationId xmlns:p14="http://schemas.microsoft.com/office/powerpoint/2010/main" val="106881338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2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35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2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35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2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" grpId="1"/>
      <p:bldP spid="6" grpId="0"/>
    </p:bld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82;p29">
            <a:extLst>
              <a:ext uri="{FF2B5EF4-FFF2-40B4-BE49-F238E27FC236}">
                <a16:creationId xmlns:a16="http://schemas.microsoft.com/office/drawing/2014/main" id="{4448F04F-14FA-47ED-94AD-2CE5FA584DF1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</a:t>
            </a:r>
            <a:r>
              <a:rPr kumimoji="0" lang="en-US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k</a:t>
            </a: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aphicFrame>
        <p:nvGraphicFramePr>
          <p:cNvPr id="11" name="Table 2">
            <a:extLst>
              <a:ext uri="{FF2B5EF4-FFF2-40B4-BE49-F238E27FC236}">
                <a16:creationId xmlns:a16="http://schemas.microsoft.com/office/drawing/2014/main" id="{7299E412-24D5-4CEE-8AF1-71B07B32590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27144964"/>
              </p:ext>
            </p:extLst>
          </p:nvPr>
        </p:nvGraphicFramePr>
        <p:xfrm>
          <a:off x="1320764" y="932756"/>
          <a:ext cx="10623180" cy="604031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1062318">
                  <a:extLst>
                    <a:ext uri="{9D8B030D-6E8A-4147-A177-3AD203B41FA5}">
                      <a16:colId xmlns:a16="http://schemas.microsoft.com/office/drawing/2014/main" val="1471925589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3833468222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505294013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809057556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433117542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458511601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2961472336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2547704502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3711786410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875025523"/>
                    </a:ext>
                  </a:extLst>
                </a:gridCol>
              </a:tblGrid>
              <a:tr h="604031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카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800" dirty="0"/>
                        <a:t>캬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커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켜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코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쿄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쿠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큐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크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키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extLst>
                  <a:ext uri="{0D108BD9-81ED-4DB2-BD59-A6C34878D82A}">
                    <a16:rowId xmlns:a16="http://schemas.microsoft.com/office/drawing/2014/main" val="3090273173"/>
                  </a:ext>
                </a:extLst>
              </a:tr>
            </a:tbl>
          </a:graphicData>
        </a:graphic>
      </p:graphicFrame>
      <p:pic>
        <p:nvPicPr>
          <p:cNvPr id="12" name="Picture 11">
            <a:extLst>
              <a:ext uri="{FF2B5EF4-FFF2-40B4-BE49-F238E27FC236}">
                <a16:creationId xmlns:a16="http://schemas.microsoft.com/office/drawing/2014/main" id="{6297EE47-43E2-4B00-BA1E-714DFB785E4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75084" y="117235"/>
            <a:ext cx="10768864" cy="557822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E973C7A0-BE3B-46FF-B5E5-689215B38729}"/>
              </a:ext>
            </a:extLst>
          </p:cNvPr>
          <p:cNvSpPr txBox="1"/>
          <p:nvPr/>
        </p:nvSpPr>
        <p:spPr>
          <a:xfrm>
            <a:off x="162332" y="942261"/>
            <a:ext cx="1143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200" b="1" dirty="0" err="1"/>
              <a:t>ㅋ</a:t>
            </a:r>
            <a:r>
              <a:rPr lang="en-US" altLang="ko-KR" sz="2800" b="1" dirty="0"/>
              <a:t>(k)</a:t>
            </a:r>
            <a:endParaRPr lang="en-US" sz="3200" b="1" dirty="0"/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7D8AEC5A-EE0E-499D-89F5-2FC8340AC528}"/>
              </a:ext>
            </a:extLst>
          </p:cNvPr>
          <p:cNvSpPr/>
          <p:nvPr/>
        </p:nvSpPr>
        <p:spPr>
          <a:xfrm>
            <a:off x="292581" y="942261"/>
            <a:ext cx="882503" cy="606306"/>
          </a:xfrm>
          <a:prstGeom prst="roundRect">
            <a:avLst/>
          </a:prstGeom>
          <a:noFill/>
          <a:ln w="76200">
            <a:solidFill>
              <a:srgbClr val="FF505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35A218CA-C669-4158-9854-9BA63F9058AF}"/>
              </a:ext>
            </a:extLst>
          </p:cNvPr>
          <p:cNvSpPr/>
          <p:nvPr/>
        </p:nvSpPr>
        <p:spPr>
          <a:xfrm>
            <a:off x="5659271" y="117235"/>
            <a:ext cx="873457" cy="606306"/>
          </a:xfrm>
          <a:prstGeom prst="roundRect">
            <a:avLst/>
          </a:prstGeom>
          <a:noFill/>
          <a:ln w="76200">
            <a:solidFill>
              <a:srgbClr val="FF505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5A21791-B185-4310-BC7E-2F2377A1B831}"/>
              </a:ext>
            </a:extLst>
          </p:cNvPr>
          <p:cNvSpPr txBox="1"/>
          <p:nvPr/>
        </p:nvSpPr>
        <p:spPr>
          <a:xfrm>
            <a:off x="4984749" y="2394436"/>
            <a:ext cx="2222500" cy="3154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9900" dirty="0"/>
              <a:t>코</a:t>
            </a:r>
            <a:endParaRPr lang="en-US" sz="19900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E9A5C0A3-AB1A-4593-B420-A83D5621277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09227" y="193484"/>
            <a:ext cx="873457" cy="460991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42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641 0.00324 L 0.4414 0.00162 " pathEditMode="relative" rAng="0" ptsTypes="AA">
                                      <p:cBhvr>
                                        <p:cTn id="9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891" y="-9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42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182 -0.00602 L 0.00078 0.11875 " pathEditMode="relative" rAng="0" ptsTypes="AA">
                                      <p:cBhvr>
                                        <p:cTn id="15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2" y="622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000"/>
                            </p:stCondLst>
                            <p:childTnLst>
                              <p:par>
                                <p:cTn id="1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4" grpId="1" animBg="1"/>
      <p:bldP spid="15" grpId="0" animBg="1"/>
      <p:bldP spid="15" grpId="1" animBg="1"/>
      <p:bldP spid="10" grpId="0"/>
    </p:bld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0000"/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182;p29">
            <a:extLst>
              <a:ext uri="{FF2B5EF4-FFF2-40B4-BE49-F238E27FC236}">
                <a16:creationId xmlns:a16="http://schemas.microsoft.com/office/drawing/2014/main" id="{6CB93CFC-9AEA-4D57-BC2F-F62CC9698739}"/>
              </a:ext>
            </a:extLst>
          </p:cNvPr>
          <p:cNvSpPr txBox="1"/>
          <p:nvPr/>
        </p:nvSpPr>
        <p:spPr>
          <a:xfrm>
            <a:off x="0" y="6332561"/>
            <a:ext cx="12192000" cy="525439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</a:t>
            </a:r>
            <a:r>
              <a:rPr kumimoji="0" lang="en-US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k</a:t>
            </a: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9" name="Freeform: Shape 58">
            <a:extLst>
              <a:ext uri="{FF2B5EF4-FFF2-40B4-BE49-F238E27FC236}">
                <a16:creationId xmlns:a16="http://schemas.microsoft.com/office/drawing/2014/main" id="{53709D36-0035-44AB-A48C-08C8B9FF7441}"/>
              </a:ext>
            </a:extLst>
          </p:cNvPr>
          <p:cNvSpPr/>
          <p:nvPr/>
        </p:nvSpPr>
        <p:spPr>
          <a:xfrm>
            <a:off x="4606018" y="1809497"/>
            <a:ext cx="2920586" cy="287668"/>
          </a:xfrm>
          <a:custGeom>
            <a:avLst/>
            <a:gdLst>
              <a:gd name="connsiteX0" fmla="*/ 3203200 w 3286332"/>
              <a:gd name="connsiteY0" fmla="*/ 112748 h 338281"/>
              <a:gd name="connsiteX1" fmla="*/ 2350604 w 3286332"/>
              <a:gd name="connsiteY1" fmla="*/ 112748 h 338281"/>
              <a:gd name="connsiteX2" fmla="*/ 2350604 w 3286332"/>
              <a:gd name="connsiteY2" fmla="*/ 62697 h 338281"/>
              <a:gd name="connsiteX3" fmla="*/ 2267543 w 3286332"/>
              <a:gd name="connsiteY3" fmla="*/ 0 h 338281"/>
              <a:gd name="connsiteX4" fmla="*/ 1018717 w 3286332"/>
              <a:gd name="connsiteY4" fmla="*/ 0 h 338281"/>
              <a:gd name="connsiteX5" fmla="*/ 935681 w 3286332"/>
              <a:gd name="connsiteY5" fmla="*/ 62697 h 338281"/>
              <a:gd name="connsiteX6" fmla="*/ 935681 w 3286332"/>
              <a:gd name="connsiteY6" fmla="*/ 112748 h 338281"/>
              <a:gd name="connsiteX7" fmla="*/ 83084 w 3286332"/>
              <a:gd name="connsiteY7" fmla="*/ 112748 h 338281"/>
              <a:gd name="connsiteX8" fmla="*/ 0 w 3286332"/>
              <a:gd name="connsiteY8" fmla="*/ 175463 h 338281"/>
              <a:gd name="connsiteX9" fmla="*/ 0 w 3286332"/>
              <a:gd name="connsiteY9" fmla="*/ 275566 h 338281"/>
              <a:gd name="connsiteX10" fmla="*/ 83084 w 3286332"/>
              <a:gd name="connsiteY10" fmla="*/ 338281 h 338281"/>
              <a:gd name="connsiteX11" fmla="*/ 3203296 w 3286332"/>
              <a:gd name="connsiteY11" fmla="*/ 338281 h 338281"/>
              <a:gd name="connsiteX12" fmla="*/ 3286332 w 3286332"/>
              <a:gd name="connsiteY12" fmla="*/ 275566 h 338281"/>
              <a:gd name="connsiteX13" fmla="*/ 3286332 w 3286332"/>
              <a:gd name="connsiteY13" fmla="*/ 175463 h 338281"/>
              <a:gd name="connsiteX14" fmla="*/ 3203272 w 3286332"/>
              <a:gd name="connsiteY14" fmla="*/ 112748 h 3382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286332" h="338281">
                <a:moveTo>
                  <a:pt x="3203200" y="112748"/>
                </a:moveTo>
                <a:lnTo>
                  <a:pt x="2350604" y="112748"/>
                </a:lnTo>
                <a:lnTo>
                  <a:pt x="2350604" y="62697"/>
                </a:lnTo>
                <a:cubicBezTo>
                  <a:pt x="2350604" y="28233"/>
                  <a:pt x="2313202" y="0"/>
                  <a:pt x="2267543" y="0"/>
                </a:cubicBezTo>
                <a:lnTo>
                  <a:pt x="1018717" y="0"/>
                </a:lnTo>
                <a:cubicBezTo>
                  <a:pt x="973035" y="0"/>
                  <a:pt x="935681" y="28233"/>
                  <a:pt x="935681" y="62697"/>
                </a:cubicBezTo>
                <a:lnTo>
                  <a:pt x="935681" y="112748"/>
                </a:lnTo>
                <a:lnTo>
                  <a:pt x="83084" y="112748"/>
                </a:lnTo>
                <a:cubicBezTo>
                  <a:pt x="37402" y="112748"/>
                  <a:pt x="0" y="140944"/>
                  <a:pt x="0" y="175463"/>
                </a:cubicBezTo>
                <a:lnTo>
                  <a:pt x="0" y="275566"/>
                </a:lnTo>
                <a:cubicBezTo>
                  <a:pt x="0" y="310049"/>
                  <a:pt x="37402" y="338281"/>
                  <a:pt x="83084" y="338281"/>
                </a:cubicBezTo>
                <a:lnTo>
                  <a:pt x="3203296" y="338281"/>
                </a:lnTo>
                <a:cubicBezTo>
                  <a:pt x="3248978" y="338281"/>
                  <a:pt x="3286332" y="310049"/>
                  <a:pt x="3286332" y="275566"/>
                </a:cubicBezTo>
                <a:lnTo>
                  <a:pt x="3286332" y="175463"/>
                </a:lnTo>
                <a:cubicBezTo>
                  <a:pt x="3286308" y="140944"/>
                  <a:pt x="3248978" y="112748"/>
                  <a:pt x="3203272" y="112748"/>
                </a:cubicBezTo>
                <a:close/>
              </a:path>
            </a:pathLst>
          </a:custGeom>
          <a:solidFill>
            <a:schemeClr val="bg1">
              <a:lumMod val="50000"/>
            </a:schemeClr>
          </a:solidFill>
          <a:ln w="6638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rgbClr val="FF4F25"/>
              </a:solidFill>
            </a:endParaRPr>
          </a:p>
        </p:txBody>
      </p:sp>
      <p:grpSp>
        <p:nvGrpSpPr>
          <p:cNvPr id="70" name="Group 69">
            <a:extLst>
              <a:ext uri="{FF2B5EF4-FFF2-40B4-BE49-F238E27FC236}">
                <a16:creationId xmlns:a16="http://schemas.microsoft.com/office/drawing/2014/main" id="{2883A607-AAA0-497B-88DB-C5B71AA824D4}"/>
              </a:ext>
            </a:extLst>
          </p:cNvPr>
          <p:cNvGrpSpPr/>
          <p:nvPr/>
        </p:nvGrpSpPr>
        <p:grpSpPr>
          <a:xfrm>
            <a:off x="4738851" y="2070364"/>
            <a:ext cx="3199881" cy="4149135"/>
            <a:chOff x="3779152" y="-517843"/>
            <a:chExt cx="3600603" cy="4879149"/>
          </a:xfrm>
          <a:solidFill>
            <a:schemeClr val="bg1">
              <a:lumMod val="50000"/>
            </a:schemeClr>
          </a:solidFill>
        </p:grpSpPr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F3C218F7-646F-4F74-8A15-38806BF3063C}"/>
                </a:ext>
              </a:extLst>
            </p:cNvPr>
            <p:cNvSpPr/>
            <p:nvPr/>
          </p:nvSpPr>
          <p:spPr>
            <a:xfrm>
              <a:off x="3799302" y="2770332"/>
              <a:ext cx="3011504" cy="1590974"/>
            </a:xfrm>
            <a:custGeom>
              <a:avLst/>
              <a:gdLst>
                <a:gd name="connsiteX0" fmla="*/ 3004185 w 3011504"/>
                <a:gd name="connsiteY0" fmla="*/ 1531860 h 1590974"/>
                <a:gd name="connsiteX1" fmla="*/ 2921915 w 3011504"/>
                <a:gd name="connsiteY1" fmla="*/ 1590975 h 1590974"/>
                <a:gd name="connsiteX2" fmla="*/ 89579 w 3011504"/>
                <a:gd name="connsiteY2" fmla="*/ 1590975 h 1590974"/>
                <a:gd name="connsiteX3" fmla="*/ 7308 w 3011504"/>
                <a:gd name="connsiteY3" fmla="*/ 1531860 h 1590974"/>
                <a:gd name="connsiteX4" fmla="*/ 12023 w 3011504"/>
                <a:gd name="connsiteY4" fmla="*/ 1193213 h 1590974"/>
                <a:gd name="connsiteX5" fmla="*/ 577604 w 3011504"/>
                <a:gd name="connsiteY5" fmla="*/ 53980 h 1590974"/>
                <a:gd name="connsiteX6" fmla="*/ 687059 w 3011504"/>
                <a:gd name="connsiteY6" fmla="*/ 0 h 1590974"/>
                <a:gd name="connsiteX7" fmla="*/ 2324387 w 3011504"/>
                <a:gd name="connsiteY7" fmla="*/ 0 h 1590974"/>
                <a:gd name="connsiteX8" fmla="*/ 2433818 w 3011504"/>
                <a:gd name="connsiteY8" fmla="*/ 53980 h 1590974"/>
                <a:gd name="connsiteX9" fmla="*/ 2999495 w 3011504"/>
                <a:gd name="connsiteY9" fmla="*/ 1193213 h 1590974"/>
                <a:gd name="connsiteX10" fmla="*/ 3004233 w 3011504"/>
                <a:gd name="connsiteY10" fmla="*/ 1531860 h 15909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011504" h="1590974">
                  <a:moveTo>
                    <a:pt x="3004185" y="1531860"/>
                  </a:moveTo>
                  <a:cubicBezTo>
                    <a:pt x="3001577" y="1564369"/>
                    <a:pt x="2964557" y="1590975"/>
                    <a:pt x="2921915" y="1590975"/>
                  </a:cubicBezTo>
                  <a:lnTo>
                    <a:pt x="89579" y="1590975"/>
                  </a:lnTo>
                  <a:cubicBezTo>
                    <a:pt x="46936" y="1590975"/>
                    <a:pt x="9917" y="1564369"/>
                    <a:pt x="7308" y="1531860"/>
                  </a:cubicBezTo>
                  <a:cubicBezTo>
                    <a:pt x="7308" y="1531860"/>
                    <a:pt x="-11931" y="1291379"/>
                    <a:pt x="12023" y="1193213"/>
                  </a:cubicBezTo>
                  <a:cubicBezTo>
                    <a:pt x="87665" y="882854"/>
                    <a:pt x="577604" y="53980"/>
                    <a:pt x="577604" y="53980"/>
                  </a:cubicBezTo>
                  <a:cubicBezTo>
                    <a:pt x="595169" y="24286"/>
                    <a:pt x="644416" y="0"/>
                    <a:pt x="687059" y="0"/>
                  </a:cubicBezTo>
                  <a:lnTo>
                    <a:pt x="2324387" y="0"/>
                  </a:lnTo>
                  <a:cubicBezTo>
                    <a:pt x="2367029" y="0"/>
                    <a:pt x="2416277" y="24286"/>
                    <a:pt x="2433818" y="53980"/>
                  </a:cubicBezTo>
                  <a:cubicBezTo>
                    <a:pt x="2433818" y="53980"/>
                    <a:pt x="2923805" y="882836"/>
                    <a:pt x="2999495" y="1193213"/>
                  </a:cubicBezTo>
                  <a:cubicBezTo>
                    <a:pt x="3023401" y="1291379"/>
                    <a:pt x="3004233" y="1531860"/>
                    <a:pt x="3004233" y="1531860"/>
                  </a:cubicBezTo>
                  <a:close/>
                </a:path>
              </a:pathLst>
            </a:custGeom>
            <a:grpFill/>
            <a:ln w="663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rgbClr val="FF4F25"/>
                </a:solidFill>
              </a:endParaRPr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72FB7F87-F827-46E4-AE79-7B196D312397}"/>
                </a:ext>
              </a:extLst>
            </p:cNvPr>
            <p:cNvSpPr/>
            <p:nvPr/>
          </p:nvSpPr>
          <p:spPr>
            <a:xfrm>
              <a:off x="6241858" y="-432932"/>
              <a:ext cx="1137897" cy="2379573"/>
            </a:xfrm>
            <a:custGeom>
              <a:avLst/>
              <a:gdLst>
                <a:gd name="connsiteX0" fmla="*/ 1073000 w 1137897"/>
                <a:gd name="connsiteY0" fmla="*/ 1851217 h 2379573"/>
                <a:gd name="connsiteX1" fmla="*/ 1137897 w 1137897"/>
                <a:gd name="connsiteY1" fmla="*/ 1749196 h 2379573"/>
                <a:gd name="connsiteX2" fmla="*/ 1137897 w 1137897"/>
                <a:gd name="connsiteY2" fmla="*/ 303075 h 2379573"/>
                <a:gd name="connsiteX3" fmla="*/ 1059384 w 1137897"/>
                <a:gd name="connsiteY3" fmla="*/ 220552 h 2379573"/>
                <a:gd name="connsiteX4" fmla="*/ 917671 w 1137897"/>
                <a:gd name="connsiteY4" fmla="*/ 185412 h 2379573"/>
                <a:gd name="connsiteX5" fmla="*/ 760619 w 1137897"/>
                <a:gd name="connsiteY5" fmla="*/ 146452 h 2379573"/>
                <a:gd name="connsiteX6" fmla="*/ 182594 w 1137897"/>
                <a:gd name="connsiteY6" fmla="*/ 3077 h 2379573"/>
                <a:gd name="connsiteX7" fmla="*/ 78045 w 1137897"/>
                <a:gd name="connsiteY7" fmla="*/ 43425 h 2379573"/>
                <a:gd name="connsiteX8" fmla="*/ 36838 w 1137897"/>
                <a:gd name="connsiteY8" fmla="*/ 138028 h 2379573"/>
                <a:gd name="connsiteX9" fmla="*/ 89316 w 1137897"/>
                <a:gd name="connsiteY9" fmla="*/ 217336 h 2379573"/>
                <a:gd name="connsiteX10" fmla="*/ 760619 w 1137897"/>
                <a:gd name="connsiteY10" fmla="*/ 383808 h 2379573"/>
                <a:gd name="connsiteX11" fmla="*/ 839133 w 1137897"/>
                <a:gd name="connsiteY11" fmla="*/ 466332 h 2379573"/>
                <a:gd name="connsiteX12" fmla="*/ 839133 w 1137897"/>
                <a:gd name="connsiteY12" fmla="*/ 1647283 h 2379573"/>
                <a:gd name="connsiteX13" fmla="*/ 773900 w 1137897"/>
                <a:gd name="connsiteY13" fmla="*/ 1748995 h 2379573"/>
                <a:gd name="connsiteX14" fmla="*/ 31573 w 1137897"/>
                <a:gd name="connsiteY14" fmla="*/ 2189097 h 2379573"/>
                <a:gd name="connsiteX15" fmla="*/ 17717 w 1137897"/>
                <a:gd name="connsiteY15" fmla="*/ 2277139 h 2379573"/>
                <a:gd name="connsiteX16" fmla="*/ 99510 w 1137897"/>
                <a:gd name="connsiteY16" fmla="*/ 2355734 h 2379573"/>
                <a:gd name="connsiteX17" fmla="*/ 215761 w 1137897"/>
                <a:gd name="connsiteY17" fmla="*/ 2366113 h 2379573"/>
                <a:gd name="connsiteX18" fmla="*/ 1073000 w 1137897"/>
                <a:gd name="connsiteY18" fmla="*/ 1851217 h 23795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137897" h="2379573">
                  <a:moveTo>
                    <a:pt x="1073000" y="1851217"/>
                  </a:moveTo>
                  <a:cubicBezTo>
                    <a:pt x="1108679" y="1829782"/>
                    <a:pt x="1137897" y="1783860"/>
                    <a:pt x="1137897" y="1749196"/>
                  </a:cubicBezTo>
                  <a:lnTo>
                    <a:pt x="1137897" y="303075"/>
                  </a:lnTo>
                  <a:cubicBezTo>
                    <a:pt x="1137897" y="268410"/>
                    <a:pt x="1102529" y="231278"/>
                    <a:pt x="1059384" y="220552"/>
                  </a:cubicBezTo>
                  <a:lnTo>
                    <a:pt x="917671" y="185412"/>
                  </a:lnTo>
                  <a:cubicBezTo>
                    <a:pt x="874453" y="174685"/>
                    <a:pt x="803789" y="157161"/>
                    <a:pt x="760619" y="146452"/>
                  </a:cubicBezTo>
                  <a:lnTo>
                    <a:pt x="182594" y="3077"/>
                  </a:lnTo>
                  <a:cubicBezTo>
                    <a:pt x="139401" y="-7631"/>
                    <a:pt x="92355" y="10515"/>
                    <a:pt x="78045" y="43425"/>
                  </a:cubicBezTo>
                  <a:lnTo>
                    <a:pt x="36838" y="138028"/>
                  </a:lnTo>
                  <a:cubicBezTo>
                    <a:pt x="22528" y="170957"/>
                    <a:pt x="46147" y="206627"/>
                    <a:pt x="89316" y="217336"/>
                  </a:cubicBezTo>
                  <a:lnTo>
                    <a:pt x="760619" y="383808"/>
                  </a:lnTo>
                  <a:cubicBezTo>
                    <a:pt x="803813" y="394517"/>
                    <a:pt x="839133" y="431649"/>
                    <a:pt x="839133" y="466332"/>
                  </a:cubicBezTo>
                  <a:lnTo>
                    <a:pt x="839133" y="1647283"/>
                  </a:lnTo>
                  <a:cubicBezTo>
                    <a:pt x="839133" y="1681949"/>
                    <a:pt x="809772" y="1727724"/>
                    <a:pt x="773900" y="1748995"/>
                  </a:cubicBezTo>
                  <a:lnTo>
                    <a:pt x="31573" y="2189097"/>
                  </a:lnTo>
                  <a:cubicBezTo>
                    <a:pt x="-4322" y="2210367"/>
                    <a:pt x="-10544" y="2249984"/>
                    <a:pt x="17717" y="2277139"/>
                  </a:cubicBezTo>
                  <a:lnTo>
                    <a:pt x="99510" y="2355734"/>
                  </a:lnTo>
                  <a:cubicBezTo>
                    <a:pt x="127771" y="2382870"/>
                    <a:pt x="180081" y="2387548"/>
                    <a:pt x="215761" y="2366113"/>
                  </a:cubicBezTo>
                  <a:lnTo>
                    <a:pt x="1073000" y="1851217"/>
                  </a:lnTo>
                  <a:close/>
                </a:path>
              </a:pathLst>
            </a:custGeom>
            <a:grpFill/>
            <a:ln w="663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rgbClr val="FF4F25"/>
                </a:solidFill>
              </a:endParaRPr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5240FE8B-5CD6-4942-9508-3678F31D7A66}"/>
                </a:ext>
              </a:extLst>
            </p:cNvPr>
            <p:cNvSpPr/>
            <p:nvPr/>
          </p:nvSpPr>
          <p:spPr>
            <a:xfrm>
              <a:off x="3779152" y="-517843"/>
              <a:ext cx="2987400" cy="3156896"/>
            </a:xfrm>
            <a:custGeom>
              <a:avLst/>
              <a:gdLst>
                <a:gd name="connsiteX0" fmla="*/ 2288961 w 2987400"/>
                <a:gd name="connsiteY0" fmla="*/ 3105822 h 3156896"/>
                <a:gd name="connsiteX1" fmla="*/ 2157945 w 2987400"/>
                <a:gd name="connsiteY1" fmla="*/ 3156897 h 3156896"/>
                <a:gd name="connsiteX2" fmla="*/ 829432 w 2987400"/>
                <a:gd name="connsiteY2" fmla="*/ 3156897 h 3156896"/>
                <a:gd name="connsiteX3" fmla="*/ 698416 w 2987400"/>
                <a:gd name="connsiteY3" fmla="*/ 3105822 h 3156896"/>
                <a:gd name="connsiteX4" fmla="*/ 59705 w 2987400"/>
                <a:gd name="connsiteY4" fmla="*/ 2119540 h 3156896"/>
                <a:gd name="connsiteX5" fmla="*/ 838 w 2987400"/>
                <a:gd name="connsiteY5" fmla="*/ 852245 h 3156896"/>
                <a:gd name="connsiteX6" fmla="*/ 0 w 2987400"/>
                <a:gd name="connsiteY6" fmla="*/ 726139 h 3156896"/>
                <a:gd name="connsiteX7" fmla="*/ 0 w 2987400"/>
                <a:gd name="connsiteY7" fmla="*/ 63044 h 3156896"/>
                <a:gd name="connsiteX8" fmla="*/ 82558 w 2987400"/>
                <a:gd name="connsiteY8" fmla="*/ 0 h 3156896"/>
                <a:gd name="connsiteX9" fmla="*/ 2904843 w 2987400"/>
                <a:gd name="connsiteY9" fmla="*/ 0 h 3156896"/>
                <a:gd name="connsiteX10" fmla="*/ 2987401 w 2987400"/>
                <a:gd name="connsiteY10" fmla="*/ 63044 h 3156896"/>
                <a:gd name="connsiteX11" fmla="*/ 2987401 w 2987400"/>
                <a:gd name="connsiteY11" fmla="*/ 726139 h 3156896"/>
                <a:gd name="connsiteX12" fmla="*/ 2986563 w 2987400"/>
                <a:gd name="connsiteY12" fmla="*/ 852245 h 3156896"/>
                <a:gd name="connsiteX13" fmla="*/ 2927624 w 2987400"/>
                <a:gd name="connsiteY13" fmla="*/ 2119540 h 3156896"/>
                <a:gd name="connsiteX14" fmla="*/ 2288889 w 2987400"/>
                <a:gd name="connsiteY14" fmla="*/ 3105822 h 31568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987400" h="3156896">
                  <a:moveTo>
                    <a:pt x="2288961" y="3105822"/>
                  </a:moveTo>
                  <a:cubicBezTo>
                    <a:pt x="2262327" y="3133909"/>
                    <a:pt x="2203364" y="3156897"/>
                    <a:pt x="2157945" y="3156897"/>
                  </a:cubicBezTo>
                  <a:lnTo>
                    <a:pt x="829432" y="3156897"/>
                  </a:lnTo>
                  <a:cubicBezTo>
                    <a:pt x="784013" y="3156897"/>
                    <a:pt x="725074" y="3133909"/>
                    <a:pt x="698416" y="3105822"/>
                  </a:cubicBezTo>
                  <a:cubicBezTo>
                    <a:pt x="698416" y="3105822"/>
                    <a:pt x="154443" y="2532451"/>
                    <a:pt x="59705" y="2119540"/>
                  </a:cubicBezTo>
                  <a:cubicBezTo>
                    <a:pt x="15076" y="1925145"/>
                    <a:pt x="838" y="852245"/>
                    <a:pt x="838" y="852245"/>
                  </a:cubicBezTo>
                  <a:cubicBezTo>
                    <a:pt x="359" y="817580"/>
                    <a:pt x="0" y="760804"/>
                    <a:pt x="0" y="726139"/>
                  </a:cubicBezTo>
                  <a:lnTo>
                    <a:pt x="0" y="63044"/>
                  </a:lnTo>
                  <a:cubicBezTo>
                    <a:pt x="0" y="28379"/>
                    <a:pt x="37163" y="0"/>
                    <a:pt x="82558" y="0"/>
                  </a:cubicBezTo>
                  <a:lnTo>
                    <a:pt x="2904843" y="0"/>
                  </a:lnTo>
                  <a:cubicBezTo>
                    <a:pt x="2950238" y="0"/>
                    <a:pt x="2987401" y="28379"/>
                    <a:pt x="2987401" y="63044"/>
                  </a:cubicBezTo>
                  <a:lnTo>
                    <a:pt x="2987401" y="726139"/>
                  </a:lnTo>
                  <a:cubicBezTo>
                    <a:pt x="2987401" y="760804"/>
                    <a:pt x="2987018" y="817580"/>
                    <a:pt x="2986563" y="852245"/>
                  </a:cubicBezTo>
                  <a:cubicBezTo>
                    <a:pt x="2986563" y="852245"/>
                    <a:pt x="2972206" y="1925145"/>
                    <a:pt x="2927624" y="2119540"/>
                  </a:cubicBezTo>
                  <a:cubicBezTo>
                    <a:pt x="2832838" y="2532451"/>
                    <a:pt x="2288889" y="3105822"/>
                    <a:pt x="2288889" y="3105822"/>
                  </a:cubicBezTo>
                  <a:close/>
                </a:path>
              </a:pathLst>
            </a:custGeom>
            <a:grpFill/>
            <a:ln w="663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rgbClr val="FF4F25"/>
                </a:solidFill>
              </a:endParaRPr>
            </a:p>
          </p:txBody>
        </p:sp>
      </p:grpSp>
      <p:sp>
        <p:nvSpPr>
          <p:cNvPr id="71" name="Freeform: Shape 70">
            <a:extLst>
              <a:ext uri="{FF2B5EF4-FFF2-40B4-BE49-F238E27FC236}">
                <a16:creationId xmlns:a16="http://schemas.microsoft.com/office/drawing/2014/main" id="{07D5274E-1978-4694-86C3-FAA078BEC5D5}"/>
              </a:ext>
            </a:extLst>
          </p:cNvPr>
          <p:cNvSpPr/>
          <p:nvPr/>
        </p:nvSpPr>
        <p:spPr>
          <a:xfrm rot="2112658">
            <a:off x="4852948" y="1075542"/>
            <a:ext cx="2920586" cy="287668"/>
          </a:xfrm>
          <a:custGeom>
            <a:avLst/>
            <a:gdLst>
              <a:gd name="connsiteX0" fmla="*/ 3203200 w 3286332"/>
              <a:gd name="connsiteY0" fmla="*/ 112748 h 338281"/>
              <a:gd name="connsiteX1" fmla="*/ 2350604 w 3286332"/>
              <a:gd name="connsiteY1" fmla="*/ 112748 h 338281"/>
              <a:gd name="connsiteX2" fmla="*/ 2350604 w 3286332"/>
              <a:gd name="connsiteY2" fmla="*/ 62697 h 338281"/>
              <a:gd name="connsiteX3" fmla="*/ 2267543 w 3286332"/>
              <a:gd name="connsiteY3" fmla="*/ 0 h 338281"/>
              <a:gd name="connsiteX4" fmla="*/ 1018717 w 3286332"/>
              <a:gd name="connsiteY4" fmla="*/ 0 h 338281"/>
              <a:gd name="connsiteX5" fmla="*/ 935681 w 3286332"/>
              <a:gd name="connsiteY5" fmla="*/ 62697 h 338281"/>
              <a:gd name="connsiteX6" fmla="*/ 935681 w 3286332"/>
              <a:gd name="connsiteY6" fmla="*/ 112748 h 338281"/>
              <a:gd name="connsiteX7" fmla="*/ 83084 w 3286332"/>
              <a:gd name="connsiteY7" fmla="*/ 112748 h 338281"/>
              <a:gd name="connsiteX8" fmla="*/ 0 w 3286332"/>
              <a:gd name="connsiteY8" fmla="*/ 175463 h 338281"/>
              <a:gd name="connsiteX9" fmla="*/ 0 w 3286332"/>
              <a:gd name="connsiteY9" fmla="*/ 275566 h 338281"/>
              <a:gd name="connsiteX10" fmla="*/ 83084 w 3286332"/>
              <a:gd name="connsiteY10" fmla="*/ 338281 h 338281"/>
              <a:gd name="connsiteX11" fmla="*/ 3203296 w 3286332"/>
              <a:gd name="connsiteY11" fmla="*/ 338281 h 338281"/>
              <a:gd name="connsiteX12" fmla="*/ 3286332 w 3286332"/>
              <a:gd name="connsiteY12" fmla="*/ 275566 h 338281"/>
              <a:gd name="connsiteX13" fmla="*/ 3286332 w 3286332"/>
              <a:gd name="connsiteY13" fmla="*/ 175463 h 338281"/>
              <a:gd name="connsiteX14" fmla="*/ 3203272 w 3286332"/>
              <a:gd name="connsiteY14" fmla="*/ 112748 h 3382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286332" h="338281">
                <a:moveTo>
                  <a:pt x="3203200" y="112748"/>
                </a:moveTo>
                <a:lnTo>
                  <a:pt x="2350604" y="112748"/>
                </a:lnTo>
                <a:lnTo>
                  <a:pt x="2350604" y="62697"/>
                </a:lnTo>
                <a:cubicBezTo>
                  <a:pt x="2350604" y="28233"/>
                  <a:pt x="2313202" y="0"/>
                  <a:pt x="2267543" y="0"/>
                </a:cubicBezTo>
                <a:lnTo>
                  <a:pt x="1018717" y="0"/>
                </a:lnTo>
                <a:cubicBezTo>
                  <a:pt x="973035" y="0"/>
                  <a:pt x="935681" y="28233"/>
                  <a:pt x="935681" y="62697"/>
                </a:cubicBezTo>
                <a:lnTo>
                  <a:pt x="935681" y="112748"/>
                </a:lnTo>
                <a:lnTo>
                  <a:pt x="83084" y="112748"/>
                </a:lnTo>
                <a:cubicBezTo>
                  <a:pt x="37402" y="112748"/>
                  <a:pt x="0" y="140944"/>
                  <a:pt x="0" y="175463"/>
                </a:cubicBezTo>
                <a:lnTo>
                  <a:pt x="0" y="275566"/>
                </a:lnTo>
                <a:cubicBezTo>
                  <a:pt x="0" y="310049"/>
                  <a:pt x="37402" y="338281"/>
                  <a:pt x="83084" y="338281"/>
                </a:cubicBezTo>
                <a:lnTo>
                  <a:pt x="3203296" y="338281"/>
                </a:lnTo>
                <a:cubicBezTo>
                  <a:pt x="3248978" y="338281"/>
                  <a:pt x="3286332" y="310049"/>
                  <a:pt x="3286332" y="275566"/>
                </a:cubicBezTo>
                <a:lnTo>
                  <a:pt x="3286332" y="175463"/>
                </a:lnTo>
                <a:cubicBezTo>
                  <a:pt x="3286308" y="140944"/>
                  <a:pt x="3248978" y="112748"/>
                  <a:pt x="3203272" y="112748"/>
                </a:cubicBezTo>
                <a:close/>
              </a:path>
            </a:pathLst>
          </a:custGeom>
          <a:solidFill>
            <a:schemeClr val="bg1">
              <a:lumMod val="50000"/>
            </a:schemeClr>
          </a:solidFill>
          <a:ln w="6638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rgbClr val="FF4F25"/>
              </a:solidFill>
            </a:endParaRPr>
          </a:p>
        </p:txBody>
      </p:sp>
      <p:grpSp>
        <p:nvGrpSpPr>
          <p:cNvPr id="73" name="Graphic 39">
            <a:extLst>
              <a:ext uri="{FF2B5EF4-FFF2-40B4-BE49-F238E27FC236}">
                <a16:creationId xmlns:a16="http://schemas.microsoft.com/office/drawing/2014/main" id="{4BDAB460-386A-4F25-AE00-572BFA098171}"/>
              </a:ext>
            </a:extLst>
          </p:cNvPr>
          <p:cNvGrpSpPr/>
          <p:nvPr/>
        </p:nvGrpSpPr>
        <p:grpSpPr>
          <a:xfrm>
            <a:off x="5343989" y="4991209"/>
            <a:ext cx="5463048" cy="1585982"/>
            <a:chOff x="9044200" y="6479090"/>
            <a:chExt cx="5966464" cy="1797692"/>
          </a:xfrm>
          <a:solidFill>
            <a:schemeClr val="accent5">
              <a:lumMod val="75000"/>
            </a:schemeClr>
          </a:solidFill>
        </p:grpSpPr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2850B10A-28D5-4EC6-B370-13D924293F3D}"/>
                </a:ext>
              </a:extLst>
            </p:cNvPr>
            <p:cNvSpPr/>
            <p:nvPr/>
          </p:nvSpPr>
          <p:spPr>
            <a:xfrm>
              <a:off x="9312262" y="6800596"/>
              <a:ext cx="1120155" cy="845520"/>
            </a:xfrm>
            <a:custGeom>
              <a:avLst/>
              <a:gdLst>
                <a:gd name="connsiteX0" fmla="*/ 0 w 1120155"/>
                <a:gd name="connsiteY0" fmla="*/ 422742 h 845520"/>
                <a:gd name="connsiteX1" fmla="*/ 560054 w 1120155"/>
                <a:gd name="connsiteY1" fmla="*/ 0 h 845520"/>
                <a:gd name="connsiteX2" fmla="*/ 1120156 w 1120155"/>
                <a:gd name="connsiteY2" fmla="*/ 422742 h 845520"/>
                <a:gd name="connsiteX3" fmla="*/ 560054 w 1120155"/>
                <a:gd name="connsiteY3" fmla="*/ 845521 h 845520"/>
                <a:gd name="connsiteX4" fmla="*/ 0 w 1120155"/>
                <a:gd name="connsiteY4" fmla="*/ 422742 h 845520"/>
                <a:gd name="connsiteX5" fmla="*/ 257964 w 1120155"/>
                <a:gd name="connsiteY5" fmla="*/ 194687 h 845520"/>
                <a:gd name="connsiteX6" fmla="*/ 132787 w 1120155"/>
                <a:gd name="connsiteY6" fmla="*/ 422724 h 845520"/>
                <a:gd name="connsiteX7" fmla="*/ 257964 w 1120155"/>
                <a:gd name="connsiteY7" fmla="*/ 650797 h 845520"/>
                <a:gd name="connsiteX8" fmla="*/ 560054 w 1120155"/>
                <a:gd name="connsiteY8" fmla="*/ 745235 h 845520"/>
                <a:gd name="connsiteX9" fmla="*/ 862216 w 1120155"/>
                <a:gd name="connsiteY9" fmla="*/ 650797 h 845520"/>
                <a:gd name="connsiteX10" fmla="*/ 987369 w 1120155"/>
                <a:gd name="connsiteY10" fmla="*/ 422724 h 845520"/>
                <a:gd name="connsiteX11" fmla="*/ 862216 w 1120155"/>
                <a:gd name="connsiteY11" fmla="*/ 194687 h 845520"/>
                <a:gd name="connsiteX12" fmla="*/ 560054 w 1120155"/>
                <a:gd name="connsiteY12" fmla="*/ 100213 h 845520"/>
                <a:gd name="connsiteX13" fmla="*/ 257964 w 1120155"/>
                <a:gd name="connsiteY13" fmla="*/ 194687 h 8455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120155" h="845520">
                  <a:moveTo>
                    <a:pt x="0" y="422742"/>
                  </a:moveTo>
                  <a:cubicBezTo>
                    <a:pt x="47" y="189241"/>
                    <a:pt x="250761" y="37"/>
                    <a:pt x="560054" y="0"/>
                  </a:cubicBezTo>
                  <a:cubicBezTo>
                    <a:pt x="869443" y="37"/>
                    <a:pt x="1120107" y="189224"/>
                    <a:pt x="1120156" y="422742"/>
                  </a:cubicBezTo>
                  <a:cubicBezTo>
                    <a:pt x="1120107" y="656224"/>
                    <a:pt x="869419" y="845466"/>
                    <a:pt x="560054" y="845521"/>
                  </a:cubicBezTo>
                  <a:cubicBezTo>
                    <a:pt x="250737" y="845466"/>
                    <a:pt x="47" y="656224"/>
                    <a:pt x="0" y="422742"/>
                  </a:cubicBezTo>
                  <a:close/>
                  <a:moveTo>
                    <a:pt x="257964" y="194687"/>
                  </a:moveTo>
                  <a:cubicBezTo>
                    <a:pt x="180503" y="253199"/>
                    <a:pt x="132834" y="333531"/>
                    <a:pt x="132787" y="422724"/>
                  </a:cubicBezTo>
                  <a:cubicBezTo>
                    <a:pt x="132834" y="511954"/>
                    <a:pt x="180503" y="592248"/>
                    <a:pt x="257964" y="650797"/>
                  </a:cubicBezTo>
                  <a:cubicBezTo>
                    <a:pt x="335496" y="709218"/>
                    <a:pt x="441888" y="745217"/>
                    <a:pt x="560054" y="745235"/>
                  </a:cubicBezTo>
                  <a:cubicBezTo>
                    <a:pt x="678267" y="745217"/>
                    <a:pt x="784707" y="709218"/>
                    <a:pt x="862216" y="650797"/>
                  </a:cubicBezTo>
                  <a:cubicBezTo>
                    <a:pt x="939629" y="592248"/>
                    <a:pt x="987345" y="511936"/>
                    <a:pt x="987369" y="422724"/>
                  </a:cubicBezTo>
                  <a:cubicBezTo>
                    <a:pt x="987321" y="333512"/>
                    <a:pt x="939629" y="253199"/>
                    <a:pt x="862216" y="194687"/>
                  </a:cubicBezTo>
                  <a:cubicBezTo>
                    <a:pt x="784707" y="136230"/>
                    <a:pt x="678267" y="100249"/>
                    <a:pt x="560054" y="100213"/>
                  </a:cubicBezTo>
                  <a:cubicBezTo>
                    <a:pt x="441888" y="100249"/>
                    <a:pt x="335496" y="136230"/>
                    <a:pt x="257964" y="194687"/>
                  </a:cubicBezTo>
                  <a:close/>
                </a:path>
              </a:pathLst>
            </a:custGeom>
            <a:solidFill>
              <a:schemeClr val="bg1"/>
            </a:solidFill>
            <a:ln w="663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id="{60CC0C6B-2200-4454-A074-2D3922FC942D}"/>
                </a:ext>
              </a:extLst>
            </p:cNvPr>
            <p:cNvSpPr/>
            <p:nvPr/>
          </p:nvSpPr>
          <p:spPr>
            <a:xfrm>
              <a:off x="9515861" y="6911563"/>
              <a:ext cx="422682" cy="315757"/>
            </a:xfrm>
            <a:custGeom>
              <a:avLst/>
              <a:gdLst>
                <a:gd name="connsiteX0" fmla="*/ 309696 w 422682"/>
                <a:gd name="connsiteY0" fmla="*/ 301358 h 315757"/>
                <a:gd name="connsiteX1" fmla="*/ 19786 w 422682"/>
                <a:gd name="connsiteY1" fmla="*/ 85821 h 315757"/>
                <a:gd name="connsiteX2" fmla="*/ 19092 w 422682"/>
                <a:gd name="connsiteY2" fmla="*/ 14938 h 315757"/>
                <a:gd name="connsiteX3" fmla="*/ 112993 w 422682"/>
                <a:gd name="connsiteY3" fmla="*/ 14408 h 315757"/>
                <a:gd name="connsiteX4" fmla="*/ 402855 w 422682"/>
                <a:gd name="connsiteY4" fmla="*/ 229981 h 315757"/>
                <a:gd name="connsiteX5" fmla="*/ 403597 w 422682"/>
                <a:gd name="connsiteY5" fmla="*/ 300847 h 315757"/>
                <a:gd name="connsiteX6" fmla="*/ 356239 w 422682"/>
                <a:gd name="connsiteY6" fmla="*/ 315758 h 315757"/>
                <a:gd name="connsiteX7" fmla="*/ 309696 w 422682"/>
                <a:gd name="connsiteY7" fmla="*/ 301358 h 315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22682" h="315757">
                  <a:moveTo>
                    <a:pt x="309696" y="301358"/>
                  </a:moveTo>
                  <a:lnTo>
                    <a:pt x="19786" y="85821"/>
                  </a:lnTo>
                  <a:cubicBezTo>
                    <a:pt x="-6322" y="66396"/>
                    <a:pt x="-6633" y="34655"/>
                    <a:pt x="19092" y="14938"/>
                  </a:cubicBezTo>
                  <a:cubicBezTo>
                    <a:pt x="44864" y="-4780"/>
                    <a:pt x="86861" y="-4999"/>
                    <a:pt x="112993" y="14408"/>
                  </a:cubicBezTo>
                  <a:lnTo>
                    <a:pt x="402855" y="229981"/>
                  </a:lnTo>
                  <a:cubicBezTo>
                    <a:pt x="429010" y="249407"/>
                    <a:pt x="429321" y="281111"/>
                    <a:pt x="403597" y="300847"/>
                  </a:cubicBezTo>
                  <a:cubicBezTo>
                    <a:pt x="390555" y="310787"/>
                    <a:pt x="373421" y="315758"/>
                    <a:pt x="356239" y="315758"/>
                  </a:cubicBezTo>
                  <a:cubicBezTo>
                    <a:pt x="339441" y="315758"/>
                    <a:pt x="322666" y="310970"/>
                    <a:pt x="309696" y="301358"/>
                  </a:cubicBezTo>
                  <a:close/>
                </a:path>
              </a:pathLst>
            </a:custGeom>
            <a:solidFill>
              <a:schemeClr val="bg1"/>
            </a:solidFill>
            <a:ln w="663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D468ECFE-2A92-47CE-A983-416450E8B6E3}"/>
                </a:ext>
              </a:extLst>
            </p:cNvPr>
            <p:cNvSpPr/>
            <p:nvPr/>
          </p:nvSpPr>
          <p:spPr>
            <a:xfrm>
              <a:off x="9044200" y="6479090"/>
              <a:ext cx="431502" cy="175371"/>
            </a:xfrm>
            <a:custGeom>
              <a:avLst/>
              <a:gdLst>
                <a:gd name="connsiteX0" fmla="*/ 431502 w 431502"/>
                <a:gd name="connsiteY0" fmla="*/ 112712 h 175371"/>
                <a:gd name="connsiteX1" fmla="*/ 348466 w 431502"/>
                <a:gd name="connsiteY1" fmla="*/ 175372 h 175371"/>
                <a:gd name="connsiteX2" fmla="*/ 83037 w 431502"/>
                <a:gd name="connsiteY2" fmla="*/ 175372 h 175371"/>
                <a:gd name="connsiteX3" fmla="*/ 0 w 431502"/>
                <a:gd name="connsiteY3" fmla="*/ 112712 h 175371"/>
                <a:gd name="connsiteX4" fmla="*/ 0 w 431502"/>
                <a:gd name="connsiteY4" fmla="*/ 62678 h 175371"/>
                <a:gd name="connsiteX5" fmla="*/ 83037 w 431502"/>
                <a:gd name="connsiteY5" fmla="*/ 0 h 175371"/>
                <a:gd name="connsiteX6" fmla="*/ 348466 w 431502"/>
                <a:gd name="connsiteY6" fmla="*/ 0 h 175371"/>
                <a:gd name="connsiteX7" fmla="*/ 431502 w 431502"/>
                <a:gd name="connsiteY7" fmla="*/ 62678 h 175371"/>
                <a:gd name="connsiteX8" fmla="*/ 431502 w 431502"/>
                <a:gd name="connsiteY8" fmla="*/ 112712 h 1753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31502" h="175371">
                  <a:moveTo>
                    <a:pt x="431502" y="112712"/>
                  </a:moveTo>
                  <a:cubicBezTo>
                    <a:pt x="431502" y="147176"/>
                    <a:pt x="394148" y="175372"/>
                    <a:pt x="348466" y="175372"/>
                  </a:cubicBezTo>
                  <a:lnTo>
                    <a:pt x="83037" y="175372"/>
                  </a:lnTo>
                  <a:cubicBezTo>
                    <a:pt x="37355" y="175372"/>
                    <a:pt x="0" y="147176"/>
                    <a:pt x="0" y="112712"/>
                  </a:cubicBezTo>
                  <a:lnTo>
                    <a:pt x="0" y="62678"/>
                  </a:lnTo>
                  <a:cubicBezTo>
                    <a:pt x="0" y="28196"/>
                    <a:pt x="37355" y="0"/>
                    <a:pt x="83037" y="0"/>
                  </a:cubicBezTo>
                  <a:lnTo>
                    <a:pt x="348466" y="0"/>
                  </a:lnTo>
                  <a:cubicBezTo>
                    <a:pt x="394148" y="0"/>
                    <a:pt x="431502" y="28196"/>
                    <a:pt x="431502" y="62678"/>
                  </a:cubicBezTo>
                  <a:lnTo>
                    <a:pt x="431502" y="112712"/>
                  </a:lnTo>
                  <a:close/>
                </a:path>
              </a:pathLst>
            </a:custGeom>
            <a:solidFill>
              <a:schemeClr val="bg1"/>
            </a:solidFill>
            <a:ln w="663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id="{72710035-F64D-4310-9E31-78F3339B03F8}"/>
                </a:ext>
              </a:extLst>
            </p:cNvPr>
            <p:cNvSpPr/>
            <p:nvPr/>
          </p:nvSpPr>
          <p:spPr>
            <a:xfrm>
              <a:off x="9656493" y="6479090"/>
              <a:ext cx="431573" cy="175371"/>
            </a:xfrm>
            <a:custGeom>
              <a:avLst/>
              <a:gdLst>
                <a:gd name="connsiteX0" fmla="*/ 431574 w 431573"/>
                <a:gd name="connsiteY0" fmla="*/ 112712 h 175371"/>
                <a:gd name="connsiteX1" fmla="*/ 348490 w 431573"/>
                <a:gd name="connsiteY1" fmla="*/ 175372 h 175371"/>
                <a:gd name="connsiteX2" fmla="*/ 83037 w 431573"/>
                <a:gd name="connsiteY2" fmla="*/ 175372 h 175371"/>
                <a:gd name="connsiteX3" fmla="*/ 0 w 431573"/>
                <a:gd name="connsiteY3" fmla="*/ 112712 h 175371"/>
                <a:gd name="connsiteX4" fmla="*/ 0 w 431573"/>
                <a:gd name="connsiteY4" fmla="*/ 62678 h 175371"/>
                <a:gd name="connsiteX5" fmla="*/ 83037 w 431573"/>
                <a:gd name="connsiteY5" fmla="*/ 0 h 175371"/>
                <a:gd name="connsiteX6" fmla="*/ 348490 w 431573"/>
                <a:gd name="connsiteY6" fmla="*/ 0 h 175371"/>
                <a:gd name="connsiteX7" fmla="*/ 431574 w 431573"/>
                <a:gd name="connsiteY7" fmla="*/ 62678 h 175371"/>
                <a:gd name="connsiteX8" fmla="*/ 431574 w 431573"/>
                <a:gd name="connsiteY8" fmla="*/ 112712 h 1753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31573" h="175371">
                  <a:moveTo>
                    <a:pt x="431574" y="112712"/>
                  </a:moveTo>
                  <a:cubicBezTo>
                    <a:pt x="431574" y="147176"/>
                    <a:pt x="394172" y="175372"/>
                    <a:pt x="348490" y="175372"/>
                  </a:cubicBezTo>
                  <a:lnTo>
                    <a:pt x="83037" y="175372"/>
                  </a:lnTo>
                  <a:cubicBezTo>
                    <a:pt x="37426" y="175372"/>
                    <a:pt x="0" y="147176"/>
                    <a:pt x="0" y="112712"/>
                  </a:cubicBezTo>
                  <a:lnTo>
                    <a:pt x="0" y="62678"/>
                  </a:lnTo>
                  <a:cubicBezTo>
                    <a:pt x="0" y="28196"/>
                    <a:pt x="37402" y="0"/>
                    <a:pt x="83037" y="0"/>
                  </a:cubicBezTo>
                  <a:lnTo>
                    <a:pt x="348490" y="0"/>
                  </a:lnTo>
                  <a:cubicBezTo>
                    <a:pt x="394148" y="0"/>
                    <a:pt x="431574" y="28196"/>
                    <a:pt x="431574" y="62678"/>
                  </a:cubicBezTo>
                  <a:lnTo>
                    <a:pt x="431574" y="112712"/>
                  </a:lnTo>
                  <a:close/>
                </a:path>
              </a:pathLst>
            </a:custGeom>
            <a:solidFill>
              <a:schemeClr val="bg1"/>
            </a:solidFill>
            <a:ln w="663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62F9DB89-F0D8-4425-A2A7-FBD6B56CF8C1}"/>
                </a:ext>
              </a:extLst>
            </p:cNvPr>
            <p:cNvSpPr/>
            <p:nvPr/>
          </p:nvSpPr>
          <p:spPr>
            <a:xfrm>
              <a:off x="10268928" y="6479090"/>
              <a:ext cx="431503" cy="175371"/>
            </a:xfrm>
            <a:custGeom>
              <a:avLst/>
              <a:gdLst>
                <a:gd name="connsiteX0" fmla="*/ 431503 w 431503"/>
                <a:gd name="connsiteY0" fmla="*/ 112712 h 175371"/>
                <a:gd name="connsiteX1" fmla="*/ 348490 w 431503"/>
                <a:gd name="connsiteY1" fmla="*/ 175372 h 175371"/>
                <a:gd name="connsiteX2" fmla="*/ 83037 w 431503"/>
                <a:gd name="connsiteY2" fmla="*/ 175372 h 175371"/>
                <a:gd name="connsiteX3" fmla="*/ 0 w 431503"/>
                <a:gd name="connsiteY3" fmla="*/ 112712 h 175371"/>
                <a:gd name="connsiteX4" fmla="*/ 0 w 431503"/>
                <a:gd name="connsiteY4" fmla="*/ 62678 h 175371"/>
                <a:gd name="connsiteX5" fmla="*/ 83037 w 431503"/>
                <a:gd name="connsiteY5" fmla="*/ 0 h 175371"/>
                <a:gd name="connsiteX6" fmla="*/ 348490 w 431503"/>
                <a:gd name="connsiteY6" fmla="*/ 0 h 175371"/>
                <a:gd name="connsiteX7" fmla="*/ 431503 w 431503"/>
                <a:gd name="connsiteY7" fmla="*/ 62678 h 175371"/>
                <a:gd name="connsiteX8" fmla="*/ 431503 w 431503"/>
                <a:gd name="connsiteY8" fmla="*/ 112712 h 1753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31503" h="175371">
                  <a:moveTo>
                    <a:pt x="431503" y="112712"/>
                  </a:moveTo>
                  <a:cubicBezTo>
                    <a:pt x="431503" y="147176"/>
                    <a:pt x="394149" y="175372"/>
                    <a:pt x="348490" y="175372"/>
                  </a:cubicBezTo>
                  <a:lnTo>
                    <a:pt x="83037" y="175372"/>
                  </a:lnTo>
                  <a:cubicBezTo>
                    <a:pt x="37379" y="175372"/>
                    <a:pt x="0" y="147176"/>
                    <a:pt x="0" y="112712"/>
                  </a:cubicBezTo>
                  <a:lnTo>
                    <a:pt x="0" y="62678"/>
                  </a:lnTo>
                  <a:cubicBezTo>
                    <a:pt x="0" y="28196"/>
                    <a:pt x="37379" y="0"/>
                    <a:pt x="83037" y="0"/>
                  </a:cubicBezTo>
                  <a:lnTo>
                    <a:pt x="348490" y="0"/>
                  </a:lnTo>
                  <a:cubicBezTo>
                    <a:pt x="394149" y="0"/>
                    <a:pt x="431503" y="28196"/>
                    <a:pt x="431503" y="62678"/>
                  </a:cubicBezTo>
                  <a:lnTo>
                    <a:pt x="431503" y="112712"/>
                  </a:lnTo>
                  <a:close/>
                </a:path>
              </a:pathLst>
            </a:custGeom>
            <a:solidFill>
              <a:schemeClr val="bg1"/>
            </a:solidFill>
            <a:ln w="663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</p:grpSp>
      <p:sp>
        <p:nvSpPr>
          <p:cNvPr id="81" name="Rectangle: Top Corners Rounded 80">
            <a:extLst>
              <a:ext uri="{FF2B5EF4-FFF2-40B4-BE49-F238E27FC236}">
                <a16:creationId xmlns:a16="http://schemas.microsoft.com/office/drawing/2014/main" id="{45157B3E-72E3-44BE-8424-A970ACDDEAA1}"/>
              </a:ext>
            </a:extLst>
          </p:cNvPr>
          <p:cNvSpPr/>
          <p:nvPr/>
        </p:nvSpPr>
        <p:spPr>
          <a:xfrm rot="10800000" flipV="1">
            <a:off x="5130294" y="2455627"/>
            <a:ext cx="1872036" cy="1819678"/>
          </a:xfrm>
          <a:prstGeom prst="round2SameRect">
            <a:avLst>
              <a:gd name="adj1" fmla="val 0"/>
              <a:gd name="adj2" fmla="val 35616"/>
            </a:avLst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1500" b="1" dirty="0">
                <a:solidFill>
                  <a:schemeClr val="bg1"/>
                </a:solidFill>
              </a:rPr>
              <a:t>ㅓ</a:t>
            </a:r>
            <a:endParaRPr lang="en-US" sz="11500" b="1" dirty="0">
              <a:solidFill>
                <a:schemeClr val="bg1"/>
              </a:solidFill>
            </a:endParaRPr>
          </a:p>
        </p:txBody>
      </p:sp>
      <p:sp>
        <p:nvSpPr>
          <p:cNvPr id="83" name="Rectangle: Top Corners Rounded 82">
            <a:extLst>
              <a:ext uri="{FF2B5EF4-FFF2-40B4-BE49-F238E27FC236}">
                <a16:creationId xmlns:a16="http://schemas.microsoft.com/office/drawing/2014/main" id="{3A10DABF-FCB7-4A6C-8DE1-8997DD1B93A2}"/>
              </a:ext>
            </a:extLst>
          </p:cNvPr>
          <p:cNvSpPr/>
          <p:nvPr/>
        </p:nvSpPr>
        <p:spPr>
          <a:xfrm rot="10800000" flipV="1">
            <a:off x="5130293" y="2423005"/>
            <a:ext cx="1872036" cy="1819678"/>
          </a:xfrm>
          <a:prstGeom prst="round2SameRect">
            <a:avLst>
              <a:gd name="adj1" fmla="val 0"/>
              <a:gd name="adj2" fmla="val 35616"/>
            </a:avLst>
          </a:prstGeom>
          <a:gradFill>
            <a:gsLst>
              <a:gs pos="0">
                <a:schemeClr val="bg1">
                  <a:lumMod val="95000"/>
                </a:schemeClr>
              </a:gs>
              <a:gs pos="70000">
                <a:schemeClr val="bg1">
                  <a:lumMod val="75000"/>
                </a:schemeClr>
              </a:gs>
              <a:gs pos="100000">
                <a:schemeClr val="bg1">
                  <a:lumMod val="65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15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NanumBarunGothic" panose="020B0603020101020101" pitchFamily="34" charset="-127"/>
                <a:ea typeface="NanumBarunGothic" panose="020B0603020101020101" pitchFamily="34" charset="-127"/>
              </a:rPr>
              <a:t>코</a:t>
            </a:r>
            <a:endParaRPr lang="en-US" sz="11500" b="1" dirty="0">
              <a:solidFill>
                <a:schemeClr val="tx1">
                  <a:lumMod val="65000"/>
                  <a:lumOff val="35000"/>
                </a:schemeClr>
              </a:solidFill>
              <a:latin typeface="NanumBarunGothic" panose="020B0603020101020101" pitchFamily="34" charset="-127"/>
              <a:ea typeface="NanumBarunGothic" panose="020B0603020101020101" pitchFamily="34" charset="-127"/>
            </a:endParaRPr>
          </a:p>
        </p:txBody>
      </p:sp>
      <p:sp>
        <p:nvSpPr>
          <p:cNvPr id="84" name="Rectangle: Top Corners Rounded 83">
            <a:extLst>
              <a:ext uri="{FF2B5EF4-FFF2-40B4-BE49-F238E27FC236}">
                <a16:creationId xmlns:a16="http://schemas.microsoft.com/office/drawing/2014/main" id="{9D870969-5DFA-452D-93E9-ADF4A3FB8D03}"/>
              </a:ext>
            </a:extLst>
          </p:cNvPr>
          <p:cNvSpPr/>
          <p:nvPr/>
        </p:nvSpPr>
        <p:spPr>
          <a:xfrm rot="10800000" flipV="1">
            <a:off x="911352" y="425371"/>
            <a:ext cx="2182535" cy="2368130"/>
          </a:xfrm>
          <a:prstGeom prst="round2SameRect">
            <a:avLst>
              <a:gd name="adj1" fmla="val 50000"/>
              <a:gd name="adj2" fmla="val 50000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9900" b="1" dirty="0">
                <a:solidFill>
                  <a:srgbClr val="FF5050"/>
                </a:solidFill>
                <a:latin typeface="NanumBarunGothic" panose="020B0603020101020101" pitchFamily="34" charset="-127"/>
                <a:ea typeface="NanumBarunGothic" panose="020B0603020101020101" pitchFamily="34" charset="-127"/>
              </a:rPr>
              <a:t>ㅋ</a:t>
            </a:r>
            <a:endParaRPr lang="en-US" sz="19900" dirty="0">
              <a:solidFill>
                <a:schemeClr val="tx1">
                  <a:lumMod val="50000"/>
                  <a:lumOff val="50000"/>
                </a:schemeClr>
              </a:solidFill>
              <a:latin typeface="GyeonggiTitle Medium" panose="02020603020101020101" pitchFamily="18" charset="-127"/>
              <a:ea typeface="GyeonggiTitle Medium" panose="02020603020101020101" pitchFamily="18" charset="-127"/>
            </a:endParaRPr>
          </a:p>
        </p:txBody>
      </p:sp>
      <p:sp>
        <p:nvSpPr>
          <p:cNvPr id="85" name="TextBox 84">
            <a:extLst>
              <a:ext uri="{FF2B5EF4-FFF2-40B4-BE49-F238E27FC236}">
                <a16:creationId xmlns:a16="http://schemas.microsoft.com/office/drawing/2014/main" id="{2DBD6C76-024F-40E1-B363-84999F82D80B}"/>
              </a:ext>
            </a:extLst>
          </p:cNvPr>
          <p:cNvSpPr txBox="1"/>
          <p:nvPr/>
        </p:nvSpPr>
        <p:spPr>
          <a:xfrm>
            <a:off x="84220" y="-23876"/>
            <a:ext cx="43674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“</a:t>
            </a:r>
            <a:r>
              <a:rPr lang="ko-KR" altLang="en-US" dirty="0"/>
              <a:t>ㅋ</a:t>
            </a:r>
            <a:r>
              <a:rPr lang="en-US" altLang="ko-KR" dirty="0"/>
              <a:t>”</a:t>
            </a:r>
            <a:r>
              <a:rPr lang="ko-KR" altLang="en-US" dirty="0"/>
              <a:t>이 </a:t>
            </a:r>
            <a:r>
              <a:rPr lang="en-US" altLang="ko-KR" dirty="0"/>
              <a:t>“</a:t>
            </a:r>
            <a:r>
              <a:rPr lang="ko-KR" altLang="en-US" dirty="0"/>
              <a:t>ㅗ</a:t>
            </a:r>
            <a:r>
              <a:rPr lang="en-US" altLang="ko-KR" dirty="0"/>
              <a:t>“</a:t>
            </a:r>
            <a:r>
              <a:rPr lang="ko-KR" altLang="en-US" dirty="0"/>
              <a:t>를 만나면 무엇이 될까요</a:t>
            </a:r>
            <a:r>
              <a:rPr lang="en-US" altLang="ko-KR" dirty="0"/>
              <a:t>?</a:t>
            </a:r>
            <a:endParaRPr lang="en-US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F2C287B4-3A36-46F7-9E19-D2A16EB11189}"/>
              </a:ext>
            </a:extLst>
          </p:cNvPr>
          <p:cNvSpPr/>
          <p:nvPr/>
        </p:nvSpPr>
        <p:spPr>
          <a:xfrm>
            <a:off x="9836868" y="13649"/>
            <a:ext cx="2355132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000" dirty="0"/>
              <a:t>https://pixabay.com/images/id-3000274/</a:t>
            </a:r>
          </a:p>
        </p:txBody>
      </p:sp>
    </p:spTree>
    <p:extLst>
      <p:ext uri="{BB962C8B-B14F-4D97-AF65-F5344CB8AC3E}">
        <p14:creationId xmlns:p14="http://schemas.microsoft.com/office/powerpoint/2010/main" val="253611322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50" presetClass="pat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0833E-6 -2.22222E-6 L 0.16823 -2.22222E-6 C 0.24362 -2.22222E-6 0.33659 0.06644 0.33659 0.12037 L 0.33659 0.24097 " pathEditMode="relative" rAng="0" ptsTypes="AAAA">
                                      <p:cBhvr>
                                        <p:cTn id="15" dur="75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823" y="12037"/>
                                    </p:animMotion>
                                  </p:childTnLst>
                                </p:cTn>
                              </p:par>
                              <p:par>
                                <p:cTn id="16" presetID="49" presetClass="exit" presetSubtype="0" accel="100000" fill="hold" grpId="1" nodeType="withEffect">
                                  <p:stCondLst>
                                    <p:cond delay="250"/>
                                  </p:stCondLst>
                                  <p:childTnLst>
                                    <p:anim calcmode="lin" valueType="num">
                                      <p:cBhvr>
                                        <p:cTn id="17" dur="500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/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0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55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"/>
                            </p:stCondLst>
                            <p:childTnLst>
                              <p:par>
                                <p:cTn id="28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9" grpId="0" animBg="1"/>
      <p:bldP spid="59" grpId="1" animBg="1"/>
      <p:bldP spid="71" grpId="0" animBg="1"/>
      <p:bldP spid="71" grpId="1" animBg="1"/>
      <p:bldP spid="83" grpId="0" animBg="1"/>
      <p:bldP spid="84" grpId="0"/>
      <p:bldP spid="84" grpId="1"/>
      <p:bldP spid="84" grpId="2"/>
    </p:bld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타원 1"/>
          <p:cNvSpPr/>
          <p:nvPr/>
        </p:nvSpPr>
        <p:spPr>
          <a:xfrm>
            <a:off x="10033000" y="0"/>
            <a:ext cx="2159000" cy="19050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9600" dirty="0">
                <a:latin typeface="+mn-ea"/>
              </a:rPr>
              <a:t>코</a:t>
            </a:r>
          </a:p>
        </p:txBody>
      </p:sp>
      <p:sp>
        <p:nvSpPr>
          <p:cNvPr id="3" name="타원 2"/>
          <p:cNvSpPr/>
          <p:nvPr/>
        </p:nvSpPr>
        <p:spPr>
          <a:xfrm>
            <a:off x="7454426" y="699529"/>
            <a:ext cx="2578574" cy="23622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12500" dirty="0">
                <a:latin typeface="+mn-ea"/>
              </a:rPr>
              <a:t>코</a:t>
            </a:r>
          </a:p>
        </p:txBody>
      </p:sp>
      <p:sp>
        <p:nvSpPr>
          <p:cNvPr id="4" name="타원 3"/>
          <p:cNvSpPr/>
          <p:nvPr/>
        </p:nvSpPr>
        <p:spPr>
          <a:xfrm>
            <a:off x="4194602" y="1498136"/>
            <a:ext cx="3353938" cy="31242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16700" dirty="0">
                <a:latin typeface="+mn-ea"/>
              </a:rPr>
              <a:t>코</a:t>
            </a:r>
          </a:p>
        </p:txBody>
      </p:sp>
      <p:sp>
        <p:nvSpPr>
          <p:cNvPr id="5" name="타원 4"/>
          <p:cNvSpPr/>
          <p:nvPr/>
        </p:nvSpPr>
        <p:spPr>
          <a:xfrm>
            <a:off x="162257" y="2372943"/>
            <a:ext cx="4126458" cy="38100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25000" dirty="0">
                <a:latin typeface="+mn-ea"/>
              </a:rPr>
              <a:t>코</a:t>
            </a:r>
          </a:p>
        </p:txBody>
      </p:sp>
      <p:sp>
        <p:nvSpPr>
          <p:cNvPr id="6" name="Google Shape;182;p29">
            <a:extLst>
              <a:ext uri="{FF2B5EF4-FFF2-40B4-BE49-F238E27FC236}">
                <a16:creationId xmlns:a16="http://schemas.microsoft.com/office/drawing/2014/main" id="{F4CBE9A6-82CD-436F-8C1E-1384DEFADA27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</a:t>
            </a:r>
            <a:r>
              <a:rPr kumimoji="0" lang="en-US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k</a:t>
            </a: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discrete" valueType="str">
                                      <p:cBhvr override="childStyle">
                                        <p:cTn id="2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normal"/>
                                          </p:val>
                                        </p:tav>
                                        <p:tav tm="50000">
                                          <p:val>
                                            <p:strVal val="bold"/>
                                          </p:val>
                                        </p:tav>
                                        <p:tav tm="60000">
                                          <p:val>
                                            <p:strVal val="normal"/>
                                          </p:val>
                                        </p:tav>
                                        <p:tav tm="100000">
                                          <p:val>
                                            <p:strVal val="normal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  <p:bldP spid="5" grpId="1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182;p29">
            <a:extLst>
              <a:ext uri="{FF2B5EF4-FFF2-40B4-BE49-F238E27FC236}">
                <a16:creationId xmlns:a16="http://schemas.microsoft.com/office/drawing/2014/main" id="{4512CBF6-0A9D-4797-B4A2-8BD81C308D95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</a:t>
            </a:r>
            <a:r>
              <a:rPr kumimoji="0" lang="en-US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k</a:t>
            </a: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A12A358-6796-44D6-A8E6-2CB97BA30303}"/>
              </a:ext>
            </a:extLst>
          </p:cNvPr>
          <p:cNvSpPr txBox="1"/>
          <p:nvPr/>
        </p:nvSpPr>
        <p:spPr>
          <a:xfrm>
            <a:off x="0" y="0"/>
            <a:ext cx="43668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지난주에 배운 낱말을 복습해요</a:t>
            </a:r>
            <a:r>
              <a:rPr lang="en-US" altLang="ko-KR" dirty="0"/>
              <a:t>.</a:t>
            </a:r>
            <a:endParaRPr lang="en-US" dirty="0"/>
          </a:p>
        </p:txBody>
      </p:sp>
      <p:pic>
        <p:nvPicPr>
          <p:cNvPr id="14" name="Picture 13" descr="A picture containing drawing&#10;&#10;Description automatically generated">
            <a:extLst>
              <a:ext uri="{FF2B5EF4-FFF2-40B4-BE49-F238E27FC236}">
                <a16:creationId xmlns:a16="http://schemas.microsoft.com/office/drawing/2014/main" id="{C553BCF9-9693-4E4F-83B5-973D8019499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9173" y="5154059"/>
            <a:ext cx="1387243" cy="873963"/>
          </a:xfrm>
          <a:prstGeom prst="rect">
            <a:avLst/>
          </a:prstGeom>
        </p:spPr>
      </p:pic>
      <p:pic>
        <p:nvPicPr>
          <p:cNvPr id="15" name="Picture 2" descr="School Bag Clipart">
            <a:extLst>
              <a:ext uri="{FF2B5EF4-FFF2-40B4-BE49-F238E27FC236}">
                <a16:creationId xmlns:a16="http://schemas.microsoft.com/office/drawing/2014/main" id="{0928BCA1-954B-4CA6-8046-A1D644A877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1072" y="5042382"/>
            <a:ext cx="1002744" cy="10403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5" descr="A close up of a logo&#10;&#10;Description automatically generated">
            <a:extLst>
              <a:ext uri="{FF2B5EF4-FFF2-40B4-BE49-F238E27FC236}">
                <a16:creationId xmlns:a16="http://schemas.microsoft.com/office/drawing/2014/main" id="{CE7AA1D4-D4CA-485E-8E55-9E7846497D6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06488" y="5082103"/>
            <a:ext cx="1004700" cy="960871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6236C4D6-3435-4063-A673-B1874D973AE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9507" y="5065171"/>
            <a:ext cx="1040312" cy="1040312"/>
          </a:xfrm>
          <a:prstGeom prst="rect">
            <a:avLst/>
          </a:prstGeom>
        </p:spPr>
      </p:pic>
      <p:pic>
        <p:nvPicPr>
          <p:cNvPr id="18" name="Picture 17" descr="A close up of food&#10;&#10;Description automatically generated">
            <a:extLst>
              <a:ext uri="{FF2B5EF4-FFF2-40B4-BE49-F238E27FC236}">
                <a16:creationId xmlns:a16="http://schemas.microsoft.com/office/drawing/2014/main" id="{A5D496F6-1224-4E88-ABE7-D37DCBBF683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8138" y="5154059"/>
            <a:ext cx="1442313" cy="912051"/>
          </a:xfrm>
          <a:prstGeom prst="rect">
            <a:avLst/>
          </a:prstGeom>
        </p:spPr>
      </p:pic>
      <p:sp>
        <p:nvSpPr>
          <p:cNvPr id="50" name="Speech Bubble: Rectangle with Corners Rounded 49">
            <a:extLst>
              <a:ext uri="{FF2B5EF4-FFF2-40B4-BE49-F238E27FC236}">
                <a16:creationId xmlns:a16="http://schemas.microsoft.com/office/drawing/2014/main" id="{13BBAD01-69D1-41F1-BD44-CFAAD059CD98}"/>
              </a:ext>
            </a:extLst>
          </p:cNvPr>
          <p:cNvSpPr/>
          <p:nvPr/>
        </p:nvSpPr>
        <p:spPr>
          <a:xfrm>
            <a:off x="545102" y="639219"/>
            <a:ext cx="2044614" cy="1040312"/>
          </a:xfrm>
          <a:prstGeom prst="wedgeRoundRectCallout">
            <a:avLst>
              <a:gd name="adj1" fmla="val -49594"/>
              <a:gd name="adj2" fmla="val 14933"/>
              <a:gd name="adj3" fmla="val 16667"/>
            </a:avLst>
          </a:prstGeom>
          <a:solidFill>
            <a:schemeClr val="bg1"/>
          </a:solidFill>
          <a:ln w="76200">
            <a:noFill/>
          </a:ln>
        </p:spPr>
        <p:style>
          <a:lnRef idx="3">
            <a:schemeClr val="accent1"/>
          </a:lnRef>
          <a:fillRef idx="0">
            <a:schemeClr val="accent1"/>
          </a:fillRef>
          <a:effectRef idx="3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/>
            </a:pPr>
            <a:r>
              <a:rPr lang="ko-KR" altLang="en-US" sz="6000" dirty="0">
                <a:ln w="25400" cap="flat" cmpd="sng" algn="ctr">
                  <a:solidFill>
                    <a:schemeClr val="accent1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1"/>
                </a:solidFill>
                <a:latin typeface="+mn-ea"/>
              </a:rPr>
              <a:t>가방</a:t>
            </a:r>
          </a:p>
        </p:txBody>
      </p:sp>
      <p:sp>
        <p:nvSpPr>
          <p:cNvPr id="47" name="Speech Bubble: Rectangle with Corners Rounded 46">
            <a:extLst>
              <a:ext uri="{FF2B5EF4-FFF2-40B4-BE49-F238E27FC236}">
                <a16:creationId xmlns:a16="http://schemas.microsoft.com/office/drawing/2014/main" id="{33AF8C19-83E4-4F8F-B703-87BDCB162926}"/>
              </a:ext>
            </a:extLst>
          </p:cNvPr>
          <p:cNvSpPr/>
          <p:nvPr/>
        </p:nvSpPr>
        <p:spPr>
          <a:xfrm>
            <a:off x="2879946" y="1409644"/>
            <a:ext cx="2044614" cy="1040312"/>
          </a:xfrm>
          <a:prstGeom prst="wedgeRoundRectCallout">
            <a:avLst>
              <a:gd name="adj1" fmla="val -49594"/>
              <a:gd name="adj2" fmla="val 14933"/>
              <a:gd name="adj3" fmla="val 16667"/>
            </a:avLst>
          </a:prstGeom>
          <a:solidFill>
            <a:schemeClr val="bg1"/>
          </a:solidFill>
          <a:ln w="76200">
            <a:noFill/>
          </a:ln>
        </p:spPr>
        <p:style>
          <a:lnRef idx="3">
            <a:schemeClr val="accent1"/>
          </a:lnRef>
          <a:fillRef idx="0">
            <a:schemeClr val="accent1"/>
          </a:fillRef>
          <a:effectRef idx="3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/>
            </a:pPr>
            <a:r>
              <a:rPr lang="ko-KR" altLang="en-US" sz="6000" dirty="0">
                <a:ln w="25400" cap="flat" cmpd="sng" algn="ctr">
                  <a:solidFill>
                    <a:schemeClr val="accent1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1"/>
                </a:solidFill>
                <a:latin typeface="+mn-ea"/>
              </a:rPr>
              <a:t>기도</a:t>
            </a:r>
          </a:p>
        </p:txBody>
      </p:sp>
      <p:sp>
        <p:nvSpPr>
          <p:cNvPr id="43" name="Speech Bubble: Rectangle with Corners Rounded 42">
            <a:extLst>
              <a:ext uri="{FF2B5EF4-FFF2-40B4-BE49-F238E27FC236}">
                <a16:creationId xmlns:a16="http://schemas.microsoft.com/office/drawing/2014/main" id="{EB66D89F-0597-4209-B517-62D4106AAA64}"/>
              </a:ext>
            </a:extLst>
          </p:cNvPr>
          <p:cNvSpPr/>
          <p:nvPr/>
        </p:nvSpPr>
        <p:spPr>
          <a:xfrm>
            <a:off x="4749710" y="204745"/>
            <a:ext cx="2044614" cy="1040312"/>
          </a:xfrm>
          <a:prstGeom prst="wedgeRoundRectCallout">
            <a:avLst>
              <a:gd name="adj1" fmla="val -49594"/>
              <a:gd name="adj2" fmla="val 14933"/>
              <a:gd name="adj3" fmla="val 16667"/>
            </a:avLst>
          </a:prstGeom>
          <a:solidFill>
            <a:schemeClr val="bg1"/>
          </a:solidFill>
          <a:ln w="76200">
            <a:noFill/>
          </a:ln>
        </p:spPr>
        <p:style>
          <a:lnRef idx="3">
            <a:schemeClr val="accent1"/>
          </a:lnRef>
          <a:fillRef idx="0">
            <a:schemeClr val="accent1"/>
          </a:fillRef>
          <a:effectRef idx="3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/>
            </a:pPr>
            <a:r>
              <a:rPr lang="ko-KR" altLang="en-US" sz="6000" dirty="0">
                <a:ln w="25400" cap="flat" cmpd="sng" algn="ctr">
                  <a:solidFill>
                    <a:schemeClr val="accent1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1"/>
                </a:solidFill>
                <a:latin typeface="+mn-ea"/>
              </a:rPr>
              <a:t>거미</a:t>
            </a:r>
          </a:p>
        </p:txBody>
      </p:sp>
      <p:sp>
        <p:nvSpPr>
          <p:cNvPr id="45" name="Speech Bubble: Rectangle with Corners Rounded 44">
            <a:extLst>
              <a:ext uri="{FF2B5EF4-FFF2-40B4-BE49-F238E27FC236}">
                <a16:creationId xmlns:a16="http://schemas.microsoft.com/office/drawing/2014/main" id="{56044BA2-044C-4CD6-9443-E60867E2C7C5}"/>
              </a:ext>
            </a:extLst>
          </p:cNvPr>
          <p:cNvSpPr/>
          <p:nvPr/>
        </p:nvSpPr>
        <p:spPr>
          <a:xfrm>
            <a:off x="6857200" y="1409644"/>
            <a:ext cx="2044614" cy="1040312"/>
          </a:xfrm>
          <a:prstGeom prst="wedgeRoundRectCallout">
            <a:avLst>
              <a:gd name="adj1" fmla="val -49594"/>
              <a:gd name="adj2" fmla="val 14933"/>
              <a:gd name="adj3" fmla="val 16667"/>
            </a:avLst>
          </a:prstGeom>
          <a:solidFill>
            <a:schemeClr val="bg1"/>
          </a:solidFill>
          <a:ln w="76200">
            <a:noFill/>
          </a:ln>
        </p:spPr>
        <p:style>
          <a:lnRef idx="3">
            <a:schemeClr val="accent1"/>
          </a:lnRef>
          <a:fillRef idx="0">
            <a:schemeClr val="accent1"/>
          </a:fillRef>
          <a:effectRef idx="3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/>
            </a:pPr>
            <a:r>
              <a:rPr lang="ko-KR" altLang="en-US" sz="6000">
                <a:ln w="25400" cap="flat" cmpd="sng" algn="ctr">
                  <a:solidFill>
                    <a:schemeClr val="accent1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1"/>
                </a:solidFill>
                <a:latin typeface="+mn-ea"/>
              </a:rPr>
              <a:t>구두</a:t>
            </a:r>
            <a:endParaRPr lang="ko-KR" altLang="en-US" sz="6000" dirty="0">
              <a:ln w="25400" cap="flat" cmpd="sng" algn="ctr">
                <a:solidFill>
                  <a:schemeClr val="accent1">
                    <a:shade val="20000"/>
                  </a:schemeClr>
                </a:solidFill>
                <a:prstDash val="solid"/>
                <a:round/>
              </a:ln>
              <a:solidFill>
                <a:schemeClr val="accent1"/>
              </a:solidFill>
              <a:latin typeface="+mn-ea"/>
            </a:endParaRPr>
          </a:p>
        </p:txBody>
      </p:sp>
      <p:sp>
        <p:nvSpPr>
          <p:cNvPr id="44" name="Speech Bubble: Rectangle with Corners Rounded 43">
            <a:extLst>
              <a:ext uri="{FF2B5EF4-FFF2-40B4-BE49-F238E27FC236}">
                <a16:creationId xmlns:a16="http://schemas.microsoft.com/office/drawing/2014/main" id="{38BCD91A-7947-40D4-ABA9-C2558CC0499A}"/>
              </a:ext>
            </a:extLst>
          </p:cNvPr>
          <p:cNvSpPr/>
          <p:nvPr/>
        </p:nvSpPr>
        <p:spPr>
          <a:xfrm>
            <a:off x="9032033" y="369332"/>
            <a:ext cx="2594361" cy="1040312"/>
          </a:xfrm>
          <a:prstGeom prst="wedgeRoundRectCallout">
            <a:avLst>
              <a:gd name="adj1" fmla="val -49594"/>
              <a:gd name="adj2" fmla="val 14933"/>
              <a:gd name="adj3" fmla="val 16667"/>
            </a:avLst>
          </a:prstGeom>
          <a:solidFill>
            <a:schemeClr val="bg1"/>
          </a:solidFill>
          <a:ln w="76200">
            <a:noFill/>
          </a:ln>
        </p:spPr>
        <p:style>
          <a:lnRef idx="3">
            <a:schemeClr val="accent1"/>
          </a:lnRef>
          <a:fillRef idx="0">
            <a:schemeClr val="accent1"/>
          </a:fillRef>
          <a:effectRef idx="3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/>
            </a:pPr>
            <a:r>
              <a:rPr lang="ko-KR" altLang="en-US" sz="6000" dirty="0">
                <a:ln w="25400" cap="flat" cmpd="sng" algn="ctr">
                  <a:solidFill>
                    <a:schemeClr val="accent1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1"/>
                </a:solidFill>
                <a:latin typeface="+mn-ea"/>
              </a:rPr>
              <a:t>고구마</a:t>
            </a:r>
          </a:p>
        </p:txBody>
      </p:sp>
    </p:spTree>
    <p:extLst>
      <p:ext uri="{BB962C8B-B14F-4D97-AF65-F5344CB8AC3E}">
        <p14:creationId xmlns:p14="http://schemas.microsoft.com/office/powerpoint/2010/main" val="406349329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-1.11111E-6 L -0.21276 -0.64653 " pathEditMode="relative" rAng="0" ptsTypes="AA">
                                      <p:cBhvr>
                                        <p:cTn id="2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638" y="-3233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6 -1.11111E-6 L -0.04258 -0.70509 " pathEditMode="relative" rAng="0" ptsTypes="AA">
                                      <p:cBhvr>
                                        <p:cTn id="3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135" y="-3525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58333E-6 4.44444E-6 L -0.03803 -0.70255 " pathEditMode="relative" rAng="0" ptsTypes="AA">
                                      <p:cBhvr>
                                        <p:cTn id="3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01" y="-3513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2.22222E-6 L 0.5082 -0.53102 " pathEditMode="relative" rAng="0" ptsTypes="AA">
                                      <p:cBhvr>
                                        <p:cTn id="3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404" y="-2655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9167E-6 -1.85185E-6 L -0.36523 -0.53403 " pathEditMode="relative" rAng="0" ptsTypes="AA">
                                      <p:cBhvr>
                                        <p:cTn id="4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268" y="-2671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" grpId="0" animBg="1"/>
      <p:bldP spid="47" grpId="0" animBg="1"/>
      <p:bldP spid="43" grpId="0" animBg="1"/>
      <p:bldP spid="45" grpId="0" animBg="1"/>
      <p:bldP spid="44" grpId="0" animBg="1"/>
    </p:bld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val 7">
            <a:extLst>
              <a:ext uri="{FF2B5EF4-FFF2-40B4-BE49-F238E27FC236}">
                <a16:creationId xmlns:a16="http://schemas.microsoft.com/office/drawing/2014/main" id="{E916291D-8897-454B-B790-E99AC8447B70}"/>
              </a:ext>
            </a:extLst>
          </p:cNvPr>
          <p:cNvSpPr/>
          <p:nvPr/>
        </p:nvSpPr>
        <p:spPr>
          <a:xfrm>
            <a:off x="6541401" y="4149918"/>
            <a:ext cx="1556426" cy="1556426"/>
          </a:xfrm>
          <a:prstGeom prst="ellipse">
            <a:avLst/>
          </a:prstGeom>
          <a:solidFill>
            <a:schemeClr val="accent5">
              <a:lumMod val="75000"/>
            </a:schemeClr>
          </a:solidFill>
          <a:ln>
            <a:noFill/>
          </a:ln>
          <a:scene3d>
            <a:camera prst="perspectiveRelaxedModerately">
              <a:rot lat="17090632" lon="0" rev="0"/>
            </a:camera>
            <a:lightRig rig="flood" dir="t"/>
          </a:scene3d>
          <a:sp3d extrusionH="889000" prstMaterial="matte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0198135F-0600-4C57-9068-32D01ED7F748}"/>
              </a:ext>
            </a:extLst>
          </p:cNvPr>
          <p:cNvSpPr/>
          <p:nvPr/>
        </p:nvSpPr>
        <p:spPr>
          <a:xfrm>
            <a:off x="1642483" y="3830602"/>
            <a:ext cx="1556426" cy="1501834"/>
          </a:xfrm>
          <a:prstGeom prst="ellipse">
            <a:avLst/>
          </a:prstGeom>
          <a:solidFill>
            <a:srgbClr val="00B050"/>
          </a:solidFill>
          <a:ln>
            <a:noFill/>
          </a:ln>
          <a:scene3d>
            <a:camera prst="perspectiveRelaxedModerately">
              <a:rot lat="17090632" lon="0" rev="0"/>
            </a:camera>
            <a:lightRig rig="flood" dir="t"/>
          </a:scene3d>
          <a:sp3d extrusionH="1270000" prstMaterial="matte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A9241A0A-6977-481E-9A9E-5A5E33BB2768}"/>
              </a:ext>
            </a:extLst>
          </p:cNvPr>
          <p:cNvSpPr/>
          <p:nvPr/>
        </p:nvSpPr>
        <p:spPr>
          <a:xfrm>
            <a:off x="4095751" y="3184553"/>
            <a:ext cx="1556426" cy="1556426"/>
          </a:xfrm>
          <a:prstGeom prst="ellipse">
            <a:avLst/>
          </a:prstGeom>
          <a:solidFill>
            <a:srgbClr val="FF5601"/>
          </a:solidFill>
          <a:ln>
            <a:noFill/>
          </a:ln>
          <a:scene3d>
            <a:camera prst="perspectiveRelaxedModerately">
              <a:rot lat="17090632" lon="0" rev="0"/>
            </a:camera>
            <a:lightRig rig="flood" dir="t"/>
          </a:scene3d>
          <a:sp3d extrusionH="1905000" prstMaterial="matte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2CF3B8A8-8223-49F0-8E34-08173185AA20}"/>
              </a:ext>
            </a:extLst>
          </p:cNvPr>
          <p:cNvSpPr/>
          <p:nvPr/>
        </p:nvSpPr>
        <p:spPr>
          <a:xfrm>
            <a:off x="8997684" y="2593492"/>
            <a:ext cx="1556426" cy="1556426"/>
          </a:xfrm>
          <a:prstGeom prst="ellipse">
            <a:avLst/>
          </a:prstGeom>
          <a:solidFill>
            <a:srgbClr val="FFFF00"/>
          </a:solidFill>
          <a:ln>
            <a:noFill/>
          </a:ln>
          <a:scene3d>
            <a:camera prst="perspectiveRelaxedModerately">
              <a:rot lat="17090632" lon="0" rev="0"/>
            </a:camera>
            <a:lightRig rig="flood" dir="t"/>
          </a:scene3d>
          <a:sp3d extrusionH="2540000" prstMaterial="matte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00"/>
              </a:solidFill>
            </a:endParaRP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4142CBEE-7538-478B-AC8B-E08E6931D7B4}"/>
              </a:ext>
            </a:extLst>
          </p:cNvPr>
          <p:cNvSpPr/>
          <p:nvPr/>
        </p:nvSpPr>
        <p:spPr>
          <a:xfrm>
            <a:off x="6474587" y="2582437"/>
            <a:ext cx="1696092" cy="1518326"/>
          </a:xfrm>
          <a:prstGeom prst="ellipse">
            <a:avLst/>
          </a:prstGeom>
          <a:solidFill>
            <a:schemeClr val="bg1">
              <a:lumMod val="65000"/>
              <a:alpha val="60000"/>
            </a:schemeClr>
          </a:solidFill>
          <a:ln>
            <a:noFill/>
          </a:ln>
          <a:scene3d>
            <a:camera prst="perspectiveRelaxedModerately">
              <a:rot lat="17090632" lon="0" rev="0"/>
            </a:camera>
            <a:lightRig rig="threePt" dir="t"/>
          </a:scene3d>
          <a:sp3d extrusionH="2540000"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53CEB94C-1234-47F2-85BA-FD48F0B65A20}"/>
              </a:ext>
            </a:extLst>
          </p:cNvPr>
          <p:cNvSpPr/>
          <p:nvPr/>
        </p:nvSpPr>
        <p:spPr>
          <a:xfrm>
            <a:off x="1568052" y="2582437"/>
            <a:ext cx="1696092" cy="1556426"/>
          </a:xfrm>
          <a:prstGeom prst="ellipse">
            <a:avLst/>
          </a:prstGeom>
          <a:solidFill>
            <a:schemeClr val="bg1">
              <a:lumMod val="65000"/>
              <a:alpha val="60000"/>
            </a:schemeClr>
          </a:solidFill>
          <a:ln>
            <a:noFill/>
          </a:ln>
          <a:scene3d>
            <a:camera prst="perspectiveRelaxedModerately">
              <a:rot lat="17090632" lon="0" rev="0"/>
            </a:camera>
            <a:lightRig rig="threePt" dir="t"/>
          </a:scene3d>
          <a:sp3d extrusionH="2540000"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EA779E55-D8EB-44A7-882F-1614DF54F304}"/>
              </a:ext>
            </a:extLst>
          </p:cNvPr>
          <p:cNvSpPr/>
          <p:nvPr/>
        </p:nvSpPr>
        <p:spPr>
          <a:xfrm>
            <a:off x="4021320" y="2582437"/>
            <a:ext cx="1696092" cy="1556426"/>
          </a:xfrm>
          <a:prstGeom prst="ellipse">
            <a:avLst/>
          </a:prstGeom>
          <a:solidFill>
            <a:schemeClr val="bg1">
              <a:lumMod val="65000"/>
              <a:alpha val="60000"/>
            </a:schemeClr>
          </a:solidFill>
          <a:ln>
            <a:noFill/>
          </a:ln>
          <a:scene3d>
            <a:camera prst="perspectiveRelaxedModerately">
              <a:rot lat="17090632" lon="0" rev="0"/>
            </a:camera>
            <a:lightRig rig="threePt" dir="t"/>
          </a:scene3d>
          <a:sp3d extrusionH="2540000"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69DCB5C9-F3F9-4A92-9F73-48867363ABD9}"/>
              </a:ext>
            </a:extLst>
          </p:cNvPr>
          <p:cNvSpPr/>
          <p:nvPr/>
        </p:nvSpPr>
        <p:spPr>
          <a:xfrm>
            <a:off x="8927856" y="2582437"/>
            <a:ext cx="1696092" cy="1556426"/>
          </a:xfrm>
          <a:prstGeom prst="ellipse">
            <a:avLst/>
          </a:prstGeom>
          <a:solidFill>
            <a:schemeClr val="bg1">
              <a:lumMod val="65000"/>
              <a:alpha val="60000"/>
            </a:schemeClr>
          </a:solidFill>
          <a:ln>
            <a:noFill/>
          </a:ln>
          <a:scene3d>
            <a:camera prst="perspectiveRelaxedModerately">
              <a:rot lat="17090632" lon="0" rev="0"/>
            </a:camera>
            <a:lightRig rig="threePt" dir="t"/>
          </a:scene3d>
          <a:sp3d extrusionH="2540000"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E90801B-90A6-464C-87BF-6E7337D611E9}"/>
              </a:ext>
            </a:extLst>
          </p:cNvPr>
          <p:cNvSpPr txBox="1"/>
          <p:nvPr/>
        </p:nvSpPr>
        <p:spPr>
          <a:xfrm>
            <a:off x="0" y="0"/>
            <a:ext cx="19849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“</a:t>
            </a:r>
            <a:r>
              <a:rPr lang="ko-KR" altLang="en-US" dirty="0"/>
              <a:t>코</a:t>
            </a:r>
            <a:r>
              <a:rPr lang="en-US" altLang="ko-KR" dirty="0"/>
              <a:t>“</a:t>
            </a:r>
            <a:r>
              <a:rPr lang="ko-KR" altLang="en-US" dirty="0"/>
              <a:t>를 고르세요</a:t>
            </a:r>
            <a:r>
              <a:rPr lang="en-US" altLang="ko-KR" dirty="0"/>
              <a:t>.</a:t>
            </a:r>
            <a:endParaRPr lang="en-US" dirty="0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26343526-7A41-48A1-AE6B-276AF0195074}"/>
              </a:ext>
            </a:extLst>
          </p:cNvPr>
          <p:cNvSpPr/>
          <p:nvPr/>
        </p:nvSpPr>
        <p:spPr>
          <a:xfrm>
            <a:off x="1746247" y="1486040"/>
            <a:ext cx="1339702" cy="1339702"/>
          </a:xfrm>
          <a:prstGeom prst="ellipse">
            <a:avLst/>
          </a:prstGeom>
          <a:solidFill>
            <a:srgbClr val="00B050">
              <a:alpha val="53000"/>
            </a:srgbClr>
          </a:solidFill>
          <a:ln>
            <a:solidFill>
              <a:srgbClr val="00B050"/>
            </a:solidFill>
          </a:ln>
          <a:effectLst>
            <a:softEdge rad="127000"/>
          </a:effectLst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000" b="1" dirty="0">
                <a:ln>
                  <a:solidFill>
                    <a:schemeClr val="accent6"/>
                  </a:solidFill>
                </a:ln>
                <a:solidFill>
                  <a:schemeClr val="bg1"/>
                </a:solidFill>
              </a:rPr>
              <a:t>고</a:t>
            </a:r>
            <a:endParaRPr lang="en-US" sz="4000" b="1" dirty="0">
              <a:ln>
                <a:solidFill>
                  <a:schemeClr val="accent6"/>
                </a:solidFill>
              </a:ln>
              <a:solidFill>
                <a:schemeClr val="bg1"/>
              </a:solidFill>
            </a:endParaRP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DCB4BFB0-0A43-4DEC-80CF-89BD75D07B66}"/>
              </a:ext>
            </a:extLst>
          </p:cNvPr>
          <p:cNvSpPr/>
          <p:nvPr/>
        </p:nvSpPr>
        <p:spPr>
          <a:xfrm>
            <a:off x="4199514" y="1486040"/>
            <a:ext cx="1339702" cy="1339702"/>
          </a:xfrm>
          <a:prstGeom prst="ellipse">
            <a:avLst/>
          </a:prstGeom>
          <a:solidFill>
            <a:srgbClr val="FF9900">
              <a:alpha val="53000"/>
            </a:srgbClr>
          </a:solidFill>
          <a:ln>
            <a:solidFill>
              <a:srgbClr val="FF9933"/>
            </a:solidFill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000" b="1" dirty="0">
                <a:ln>
                  <a:solidFill>
                    <a:srgbClr val="FFCC00"/>
                  </a:solidFill>
                </a:ln>
                <a:solidFill>
                  <a:schemeClr val="bg1"/>
                </a:solidFill>
              </a:rPr>
              <a:t>초</a:t>
            </a:r>
            <a:endParaRPr lang="en-US" sz="4000" b="1" dirty="0">
              <a:ln>
                <a:solidFill>
                  <a:srgbClr val="FFCC00"/>
                </a:solidFill>
              </a:ln>
              <a:solidFill>
                <a:schemeClr val="bg1"/>
              </a:solidFill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3102B2C5-DE6E-4A15-9541-C538F4021E4E}"/>
              </a:ext>
            </a:extLst>
          </p:cNvPr>
          <p:cNvSpPr/>
          <p:nvPr/>
        </p:nvSpPr>
        <p:spPr>
          <a:xfrm>
            <a:off x="6652781" y="1486040"/>
            <a:ext cx="1339702" cy="1339702"/>
          </a:xfrm>
          <a:prstGeom prst="ellipse">
            <a:avLst/>
          </a:prstGeom>
          <a:solidFill>
            <a:schemeClr val="accent5">
              <a:lumMod val="75000"/>
              <a:alpha val="53000"/>
            </a:schemeClr>
          </a:solidFill>
          <a:ln>
            <a:solidFill>
              <a:schemeClr val="accent5">
                <a:lumMod val="75000"/>
              </a:schemeClr>
            </a:solidFill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400" b="1" dirty="0">
                <a:ln>
                  <a:solidFill>
                    <a:schemeClr val="accent5">
                      <a:lumMod val="60000"/>
                      <a:lumOff val="40000"/>
                    </a:schemeClr>
                  </a:solidFill>
                </a:ln>
              </a:rPr>
              <a:t>토</a:t>
            </a:r>
            <a:endParaRPr lang="en-US" b="1" dirty="0"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0854B66A-265E-4247-AF6D-4DE15D624D96}"/>
              </a:ext>
            </a:extLst>
          </p:cNvPr>
          <p:cNvSpPr/>
          <p:nvPr/>
        </p:nvSpPr>
        <p:spPr>
          <a:xfrm>
            <a:off x="9106051" y="1486040"/>
            <a:ext cx="1339702" cy="1339702"/>
          </a:xfrm>
          <a:prstGeom prst="ellipse">
            <a:avLst/>
          </a:prstGeom>
          <a:solidFill>
            <a:srgbClr val="FFFF00">
              <a:alpha val="53000"/>
            </a:srgbClr>
          </a:soli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000" b="1" dirty="0">
                <a:ln>
                  <a:solidFill>
                    <a:srgbClr val="CDC800"/>
                  </a:solidFill>
                </a:ln>
              </a:rPr>
              <a:t>코</a:t>
            </a:r>
            <a:endParaRPr lang="en-US" sz="4000" b="1" dirty="0">
              <a:ln>
                <a:solidFill>
                  <a:srgbClr val="CDC800"/>
                </a:solidFill>
              </a:ln>
            </a:endParaRP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CBD59CC1-0CC3-47C2-8C07-2A3FD7AF7010}"/>
              </a:ext>
            </a:extLst>
          </p:cNvPr>
          <p:cNvSpPr/>
          <p:nvPr/>
        </p:nvSpPr>
        <p:spPr>
          <a:xfrm>
            <a:off x="2192814" y="2961269"/>
            <a:ext cx="446568" cy="446568"/>
          </a:xfrm>
          <a:prstGeom prst="ellipse">
            <a:avLst/>
          </a:prstGeom>
          <a:solidFill>
            <a:schemeClr val="bg1">
              <a:lumMod val="50000"/>
              <a:alpha val="78000"/>
            </a:schemeClr>
          </a:solidFill>
          <a:ln>
            <a:noFill/>
          </a:ln>
          <a:scene3d>
            <a:camera prst="orthographicFront">
              <a:rot lat="17099985" lon="0" rev="0"/>
            </a:camera>
            <a:lightRig rig="flood" dir="t"/>
          </a:scene3d>
          <a:sp3d extrusionH="127000" prstMaterial="matte"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E8807491-BE7E-43F9-9CD1-65E78351183E}"/>
              </a:ext>
            </a:extLst>
          </p:cNvPr>
          <p:cNvSpPr/>
          <p:nvPr/>
        </p:nvSpPr>
        <p:spPr>
          <a:xfrm>
            <a:off x="4646081" y="2961269"/>
            <a:ext cx="446568" cy="446568"/>
          </a:xfrm>
          <a:prstGeom prst="ellipse">
            <a:avLst/>
          </a:prstGeom>
          <a:solidFill>
            <a:schemeClr val="bg1">
              <a:lumMod val="50000"/>
              <a:alpha val="78000"/>
            </a:schemeClr>
          </a:solidFill>
          <a:ln>
            <a:noFill/>
          </a:ln>
          <a:scene3d>
            <a:camera prst="orthographicFront">
              <a:rot lat="17099985" lon="0" rev="0"/>
            </a:camera>
            <a:lightRig rig="flood" dir="t"/>
          </a:scene3d>
          <a:sp3d extrusionH="127000" prstMaterial="matte"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D59A2D57-8AB0-4EFD-82B0-16856140CD04}"/>
              </a:ext>
            </a:extLst>
          </p:cNvPr>
          <p:cNvSpPr/>
          <p:nvPr/>
        </p:nvSpPr>
        <p:spPr>
          <a:xfrm>
            <a:off x="7096330" y="2961269"/>
            <a:ext cx="446568" cy="446568"/>
          </a:xfrm>
          <a:prstGeom prst="ellipse">
            <a:avLst/>
          </a:prstGeom>
          <a:solidFill>
            <a:schemeClr val="bg1">
              <a:lumMod val="50000"/>
              <a:alpha val="78000"/>
            </a:schemeClr>
          </a:solidFill>
          <a:ln>
            <a:noFill/>
          </a:ln>
          <a:scene3d>
            <a:camera prst="orthographicFront">
              <a:rot lat="17099985" lon="0" rev="0"/>
            </a:camera>
            <a:lightRig rig="flood" dir="t"/>
          </a:scene3d>
          <a:sp3d extrusionH="127000" prstMaterial="matte"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7B13910A-3AA9-41F4-B751-2247832B5C54}"/>
              </a:ext>
            </a:extLst>
          </p:cNvPr>
          <p:cNvSpPr/>
          <p:nvPr/>
        </p:nvSpPr>
        <p:spPr>
          <a:xfrm>
            <a:off x="9552613" y="2961269"/>
            <a:ext cx="446568" cy="446568"/>
          </a:xfrm>
          <a:prstGeom prst="ellipse">
            <a:avLst/>
          </a:prstGeom>
          <a:solidFill>
            <a:schemeClr val="bg1">
              <a:lumMod val="50000"/>
              <a:alpha val="78000"/>
            </a:schemeClr>
          </a:solidFill>
          <a:ln>
            <a:noFill/>
          </a:ln>
          <a:scene3d>
            <a:camera prst="orthographicFront">
              <a:rot lat="17099985" lon="0" rev="0"/>
            </a:camera>
            <a:lightRig rig="flood" dir="t"/>
          </a:scene3d>
          <a:sp3d extrusionH="127000" prstMaterial="matte"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469141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6" presetClass="emph" presetSubtype="0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animScale>
                                      <p:cBhvr>
                                        <p:cTn id="19" dur="2000" fill="hold"/>
                                        <p:tgtEl>
                                          <p:spTgt spid="1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20" presetID="6" presetClass="emph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animScale>
                                      <p:cBhvr>
                                        <p:cTn id="21" dur="2000" fill="hold"/>
                                        <p:tgtEl>
                                          <p:spTgt spid="12"/>
                                        </p:tgtEl>
                                      </p:cBhvr>
                                      <p:by x="25000" y="25000"/>
                                    </p:animScale>
                                  </p:childTnLst>
                                </p:cTn>
                              </p:par>
                              <p:par>
                                <p:cTn id="22" presetID="6" presetClass="emph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animScale>
                                      <p:cBhvr>
                                        <p:cTn id="23" dur="2000" fill="hold"/>
                                        <p:tgtEl>
                                          <p:spTgt spid="13"/>
                                        </p:tgtEl>
                                      </p:cBhvr>
                                      <p:by x="25000" y="25000"/>
                                    </p:animScale>
                                  </p:childTnLst>
                                </p:cTn>
                              </p:par>
                              <p:par>
                                <p:cTn id="24" presetID="6" presetClass="emph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animScale>
                                      <p:cBhvr>
                                        <p:cTn id="25" dur="2000" fill="hold"/>
                                        <p:tgtEl>
                                          <p:spTgt spid="14"/>
                                        </p:tgtEl>
                                      </p:cBhvr>
                                      <p:by x="25000" y="2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3" grpId="0" animBg="1"/>
      <p:bldP spid="6" grpId="0" animBg="1"/>
      <p:bldP spid="10" grpId="0" animBg="1"/>
      <p:bldP spid="12" grpId="0" animBg="1"/>
      <p:bldP spid="13" grpId="0" animBg="1"/>
      <p:bldP spid="14" grpId="0" animBg="1"/>
      <p:bldP spid="15" grpId="0" animBg="1"/>
    </p:bld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모서리가 둥근 직사각형 2">
            <a:extLst>
              <a:ext uri="{FF2B5EF4-FFF2-40B4-BE49-F238E27FC236}">
                <a16:creationId xmlns:a16="http://schemas.microsoft.com/office/drawing/2014/main" id="{3ED62E2B-922B-412D-A781-BFAE7F43C088}"/>
              </a:ext>
            </a:extLst>
          </p:cNvPr>
          <p:cNvSpPr/>
          <p:nvPr/>
        </p:nvSpPr>
        <p:spPr>
          <a:xfrm>
            <a:off x="4953000" y="3805990"/>
            <a:ext cx="2286000" cy="2133600"/>
          </a:xfrm>
          <a:prstGeom prst="roundRect">
            <a:avLst>
              <a:gd name="adj" fmla="val 16667"/>
            </a:avLst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10000" dirty="0">
                <a:latin typeface="+mn-ea"/>
              </a:rPr>
              <a:t>코</a:t>
            </a:r>
          </a:p>
        </p:txBody>
      </p:sp>
      <p:sp>
        <p:nvSpPr>
          <p:cNvPr id="7" name="Google Shape;182;p29">
            <a:extLst>
              <a:ext uri="{FF2B5EF4-FFF2-40B4-BE49-F238E27FC236}">
                <a16:creationId xmlns:a16="http://schemas.microsoft.com/office/drawing/2014/main" id="{56B3D722-3471-40F7-96D4-0504DF87BDE5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</a:t>
            </a:r>
            <a:r>
              <a:rPr kumimoji="0" lang="en-US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k</a:t>
            </a: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4" name="Picture 3" descr="A close up of a logo&#10;&#10;Description automatically generated">
            <a:extLst>
              <a:ext uri="{FF2B5EF4-FFF2-40B4-BE49-F238E27FC236}">
                <a16:creationId xmlns:a16="http://schemas.microsoft.com/office/drawing/2014/main" id="{10FC531C-A12D-48F6-867F-FCA5E38ECE9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4355" y="524645"/>
            <a:ext cx="2308018" cy="24208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5285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/>
            </a:gs>
            <a:gs pos="66000">
              <a:schemeClr val="accent6">
                <a:lumMod val="60000"/>
                <a:lumOff val="40000"/>
              </a:schemeClr>
            </a:gs>
            <a:gs pos="100000">
              <a:schemeClr val="accent6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F0FE11D4-55B5-4E44-8C95-B62A7AFACF8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93542" y="10633"/>
            <a:ext cx="4849402" cy="6169842"/>
          </a:xfrm>
          <a:prstGeom prst="rect">
            <a:avLst/>
          </a:prstGeom>
          <a:ln w="12700">
            <a:solidFill>
              <a:schemeClr val="accent1"/>
            </a:solidFill>
          </a:ln>
        </p:spPr>
      </p:pic>
      <p:sp>
        <p:nvSpPr>
          <p:cNvPr id="6" name="Google Shape;182;p29">
            <a:extLst>
              <a:ext uri="{FF2B5EF4-FFF2-40B4-BE49-F238E27FC236}">
                <a16:creationId xmlns:a16="http://schemas.microsoft.com/office/drawing/2014/main" id="{B4C78A8A-5180-40E8-8382-EBCCCD714B71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</a:t>
            </a:r>
            <a:r>
              <a:rPr kumimoji="0" lang="en-US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k</a:t>
            </a: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0" name="Speech Bubble: Rectangle with Corners Rounded 19">
            <a:extLst>
              <a:ext uri="{FF2B5EF4-FFF2-40B4-BE49-F238E27FC236}">
                <a16:creationId xmlns:a16="http://schemas.microsoft.com/office/drawing/2014/main" id="{DB8C626B-A8D2-4214-BF87-DF5556FC3D9F}"/>
              </a:ext>
            </a:extLst>
          </p:cNvPr>
          <p:cNvSpPr/>
          <p:nvPr/>
        </p:nvSpPr>
        <p:spPr>
          <a:xfrm>
            <a:off x="2139177" y="2038894"/>
            <a:ext cx="1437569" cy="565492"/>
          </a:xfrm>
          <a:prstGeom prst="wedgeRoundRectCallout">
            <a:avLst>
              <a:gd name="adj1" fmla="val 82111"/>
              <a:gd name="adj2" fmla="val -20478"/>
              <a:gd name="adj3" fmla="val 16667"/>
            </a:avLst>
          </a:prstGeom>
          <a:ln w="5715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Break down</a:t>
            </a:r>
          </a:p>
        </p:txBody>
      </p:sp>
      <p:sp>
        <p:nvSpPr>
          <p:cNvPr id="30" name="Speech Bubble: Rectangle with Corners Rounded 29">
            <a:extLst>
              <a:ext uri="{FF2B5EF4-FFF2-40B4-BE49-F238E27FC236}">
                <a16:creationId xmlns:a16="http://schemas.microsoft.com/office/drawing/2014/main" id="{E449A88C-B54D-4442-8DCF-6B5DFC993A05}"/>
              </a:ext>
            </a:extLst>
          </p:cNvPr>
          <p:cNvSpPr/>
          <p:nvPr/>
        </p:nvSpPr>
        <p:spPr>
          <a:xfrm>
            <a:off x="2139178" y="3151776"/>
            <a:ext cx="1437569" cy="565492"/>
          </a:xfrm>
          <a:prstGeom prst="wedgeRoundRectCallout">
            <a:avLst>
              <a:gd name="adj1" fmla="val 82111"/>
              <a:gd name="adj2" fmla="val -20478"/>
              <a:gd name="adj3" fmla="val 16667"/>
            </a:avLst>
          </a:prstGeom>
          <a:ln w="571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Put together</a:t>
            </a:r>
          </a:p>
        </p:txBody>
      </p:sp>
      <p:sp>
        <p:nvSpPr>
          <p:cNvPr id="31" name="Speech Bubble: Rectangle with Corners Rounded 30">
            <a:extLst>
              <a:ext uri="{FF2B5EF4-FFF2-40B4-BE49-F238E27FC236}">
                <a16:creationId xmlns:a16="http://schemas.microsoft.com/office/drawing/2014/main" id="{5070857C-E925-46CE-AB65-2AFF84769A10}"/>
              </a:ext>
            </a:extLst>
          </p:cNvPr>
          <p:cNvSpPr/>
          <p:nvPr/>
        </p:nvSpPr>
        <p:spPr>
          <a:xfrm>
            <a:off x="589374" y="4842591"/>
            <a:ext cx="2987372" cy="862935"/>
          </a:xfrm>
          <a:prstGeom prst="wedgeRoundRectCallout">
            <a:avLst>
              <a:gd name="adj1" fmla="val 69760"/>
              <a:gd name="adj2" fmla="val -18619"/>
              <a:gd name="adj3" fmla="val 16667"/>
            </a:avLst>
          </a:prstGeom>
          <a:ln w="5715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dirty="0"/>
              <a:t>문장 중에서 아는 글자가 있나요</a:t>
            </a:r>
            <a:r>
              <a:rPr lang="en-US" altLang="ko-KR" dirty="0"/>
              <a:t>?</a:t>
            </a:r>
            <a:endParaRPr lang="en-US" dirty="0"/>
          </a:p>
        </p:txBody>
      </p:sp>
      <p:sp>
        <p:nvSpPr>
          <p:cNvPr id="38" name="Oval 37">
            <a:extLst>
              <a:ext uri="{FF2B5EF4-FFF2-40B4-BE49-F238E27FC236}">
                <a16:creationId xmlns:a16="http://schemas.microsoft.com/office/drawing/2014/main" id="{A21D7178-9DC6-4502-A5D6-4D6F55D88E07}"/>
              </a:ext>
            </a:extLst>
          </p:cNvPr>
          <p:cNvSpPr/>
          <p:nvPr/>
        </p:nvSpPr>
        <p:spPr>
          <a:xfrm>
            <a:off x="4331654" y="5030269"/>
            <a:ext cx="628437" cy="63295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67B3A447-DCE4-447E-9CF9-3B2B7C2FF853}"/>
              </a:ext>
            </a:extLst>
          </p:cNvPr>
          <p:cNvSpPr/>
          <p:nvPr/>
        </p:nvSpPr>
        <p:spPr>
          <a:xfrm>
            <a:off x="4768176" y="1961847"/>
            <a:ext cx="674996" cy="8542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b="1">
                <a:solidFill>
                  <a:srgbClr val="FF0000"/>
                </a:solidFill>
              </a:rPr>
              <a:t>ㅋ</a:t>
            </a:r>
            <a:endParaRPr lang="en-US" sz="5400" b="1" dirty="0">
              <a:solidFill>
                <a:srgbClr val="FF0000"/>
              </a:solidFill>
            </a:endParaRP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B8871B94-9BF0-4DEA-BF28-FCC1FDF96563}"/>
              </a:ext>
            </a:extLst>
          </p:cNvPr>
          <p:cNvSpPr/>
          <p:nvPr/>
        </p:nvSpPr>
        <p:spPr>
          <a:xfrm>
            <a:off x="5758502" y="3001880"/>
            <a:ext cx="674996" cy="8542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/>
              <a:t>코</a:t>
            </a:r>
            <a:endParaRPr lang="en-US" sz="5400" dirty="0"/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6ACD9DC0-727C-4F46-AD59-6B686B2D2910}"/>
              </a:ext>
            </a:extLst>
          </p:cNvPr>
          <p:cNvSpPr/>
          <p:nvPr/>
        </p:nvSpPr>
        <p:spPr>
          <a:xfrm>
            <a:off x="6764880" y="1961847"/>
            <a:ext cx="674996" cy="8542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/>
              <a:t>ㅗ</a:t>
            </a:r>
            <a:endParaRPr lang="en-US" sz="5400" dirty="0"/>
          </a:p>
        </p:txBody>
      </p:sp>
      <p:sp>
        <p:nvSpPr>
          <p:cNvPr id="50" name="Oval 49">
            <a:extLst>
              <a:ext uri="{FF2B5EF4-FFF2-40B4-BE49-F238E27FC236}">
                <a16:creationId xmlns:a16="http://schemas.microsoft.com/office/drawing/2014/main" id="{D444B4AC-4DE6-4719-AEF9-414723670945}"/>
              </a:ext>
            </a:extLst>
          </p:cNvPr>
          <p:cNvSpPr/>
          <p:nvPr/>
        </p:nvSpPr>
        <p:spPr>
          <a:xfrm>
            <a:off x="6001944" y="5062725"/>
            <a:ext cx="628437" cy="63295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Oval 50">
            <a:extLst>
              <a:ext uri="{FF2B5EF4-FFF2-40B4-BE49-F238E27FC236}">
                <a16:creationId xmlns:a16="http://schemas.microsoft.com/office/drawing/2014/main" id="{5599F6D0-EA06-4D04-A1B3-61D86E44BBF9}"/>
              </a:ext>
            </a:extLst>
          </p:cNvPr>
          <p:cNvSpPr/>
          <p:nvPr/>
        </p:nvSpPr>
        <p:spPr>
          <a:xfrm>
            <a:off x="6503338" y="5030269"/>
            <a:ext cx="628437" cy="63295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Oval 51">
            <a:extLst>
              <a:ext uri="{FF2B5EF4-FFF2-40B4-BE49-F238E27FC236}">
                <a16:creationId xmlns:a16="http://schemas.microsoft.com/office/drawing/2014/main" id="{CCD6402E-7541-4F7E-81D4-24FF61BBBD2F}"/>
              </a:ext>
            </a:extLst>
          </p:cNvPr>
          <p:cNvSpPr/>
          <p:nvPr/>
        </p:nvSpPr>
        <p:spPr>
          <a:xfrm>
            <a:off x="7498636" y="5072574"/>
            <a:ext cx="628437" cy="63295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Oval 52">
            <a:extLst>
              <a:ext uri="{FF2B5EF4-FFF2-40B4-BE49-F238E27FC236}">
                <a16:creationId xmlns:a16="http://schemas.microsoft.com/office/drawing/2014/main" id="{8F88A74A-7C11-49D0-8BDA-F13EF380CD31}"/>
              </a:ext>
            </a:extLst>
          </p:cNvPr>
          <p:cNvSpPr/>
          <p:nvPr/>
        </p:nvSpPr>
        <p:spPr>
          <a:xfrm>
            <a:off x="4920148" y="5030269"/>
            <a:ext cx="628437" cy="63295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953961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30" grpId="0" animBg="1"/>
      <p:bldP spid="31" grpId="0" animBg="1"/>
      <p:bldP spid="38" grpId="0" animBg="1"/>
      <p:bldP spid="39" grpId="0"/>
      <p:bldP spid="40" grpId="0"/>
      <p:bldP spid="45" grpId="0"/>
      <p:bldP spid="50" grpId="0" animBg="1"/>
      <p:bldP spid="51" grpId="0" animBg="1"/>
      <p:bldP spid="52" grpId="0" animBg="1"/>
      <p:bldP spid="53" grpId="0" animBg="1"/>
    </p:bld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5E0C1BF0-130B-4239-BCEE-34C4E1123A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8500" y="28575"/>
            <a:ext cx="5715000" cy="615315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79CCD68F-EE21-48C3-BAC9-08DC22A71C11}"/>
              </a:ext>
            </a:extLst>
          </p:cNvPr>
          <p:cNvSpPr/>
          <p:nvPr/>
        </p:nvSpPr>
        <p:spPr>
          <a:xfrm>
            <a:off x="4419600" y="3305175"/>
            <a:ext cx="1676400" cy="2286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6600" dirty="0">
                <a:solidFill>
                  <a:schemeClr val="tx1"/>
                </a:solidFill>
              </a:rPr>
              <a:t>ㅜ</a:t>
            </a:r>
            <a:endParaRPr lang="en-US" sz="16600" dirty="0">
              <a:solidFill>
                <a:schemeClr val="tx1"/>
              </a:solidFill>
            </a:endParaRPr>
          </a:p>
        </p:txBody>
      </p:sp>
      <p:sp>
        <p:nvSpPr>
          <p:cNvPr id="5" name="Google Shape;182;p29">
            <a:extLst>
              <a:ext uri="{FF2B5EF4-FFF2-40B4-BE49-F238E27FC236}">
                <a16:creationId xmlns:a16="http://schemas.microsoft.com/office/drawing/2014/main" id="{4DA7C93C-DDAB-4B81-B33E-A26A09D4B9CF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</a:t>
            </a:r>
            <a:r>
              <a:rPr kumimoji="0" lang="en-US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k</a:t>
            </a: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1871B45-A00B-461F-8FC6-E9877BE1B1B7}"/>
              </a:ext>
            </a:extLst>
          </p:cNvPr>
          <p:cNvSpPr txBox="1"/>
          <p:nvPr/>
        </p:nvSpPr>
        <p:spPr>
          <a:xfrm>
            <a:off x="4116960" y="1621467"/>
            <a:ext cx="186474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6600" dirty="0"/>
              <a:t>ㅋ</a:t>
            </a:r>
            <a:endParaRPr lang="en-US" sz="16600" dirty="0"/>
          </a:p>
        </p:txBody>
      </p:sp>
    </p:spTree>
    <p:extLst>
      <p:ext uri="{BB962C8B-B14F-4D97-AF65-F5344CB8AC3E}">
        <p14:creationId xmlns:p14="http://schemas.microsoft.com/office/powerpoint/2010/main" val="252406295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2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35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2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35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2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" grpId="1"/>
      <p:bldP spid="6" grpId="0"/>
    </p:bld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82;p29">
            <a:extLst>
              <a:ext uri="{FF2B5EF4-FFF2-40B4-BE49-F238E27FC236}">
                <a16:creationId xmlns:a16="http://schemas.microsoft.com/office/drawing/2014/main" id="{E609114D-EA92-41E5-B3D1-FC24B20BC0C6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</a:t>
            </a:r>
            <a:r>
              <a:rPr kumimoji="0" lang="en-US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k</a:t>
            </a: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aphicFrame>
        <p:nvGraphicFramePr>
          <p:cNvPr id="7" name="Table 2">
            <a:extLst>
              <a:ext uri="{FF2B5EF4-FFF2-40B4-BE49-F238E27FC236}">
                <a16:creationId xmlns:a16="http://schemas.microsoft.com/office/drawing/2014/main" id="{D1C37BBB-3D8B-4A26-97B0-D99192CC413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8825892"/>
              </p:ext>
            </p:extLst>
          </p:nvPr>
        </p:nvGraphicFramePr>
        <p:xfrm>
          <a:off x="1320764" y="932756"/>
          <a:ext cx="10623180" cy="604031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1062318">
                  <a:extLst>
                    <a:ext uri="{9D8B030D-6E8A-4147-A177-3AD203B41FA5}">
                      <a16:colId xmlns:a16="http://schemas.microsoft.com/office/drawing/2014/main" val="1471925589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3833468222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505294013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809057556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433117542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458511601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2961472336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2547704502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3711786410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875025523"/>
                    </a:ext>
                  </a:extLst>
                </a:gridCol>
              </a:tblGrid>
              <a:tr h="604031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카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800" dirty="0"/>
                        <a:t>캬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커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켜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코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쿄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쿠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큐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크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키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extLst>
                  <a:ext uri="{0D108BD9-81ED-4DB2-BD59-A6C34878D82A}">
                    <a16:rowId xmlns:a16="http://schemas.microsoft.com/office/drawing/2014/main" val="3090273173"/>
                  </a:ext>
                </a:extLst>
              </a:tr>
            </a:tbl>
          </a:graphicData>
        </a:graphic>
      </p:graphicFrame>
      <p:pic>
        <p:nvPicPr>
          <p:cNvPr id="11" name="Picture 10">
            <a:extLst>
              <a:ext uri="{FF2B5EF4-FFF2-40B4-BE49-F238E27FC236}">
                <a16:creationId xmlns:a16="http://schemas.microsoft.com/office/drawing/2014/main" id="{773C4609-17DD-4970-AA87-897D1A63C34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75084" y="117235"/>
            <a:ext cx="10768864" cy="557822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2085C9B3-4B77-490D-9874-46F4EF6AD285}"/>
              </a:ext>
            </a:extLst>
          </p:cNvPr>
          <p:cNvSpPr txBox="1"/>
          <p:nvPr/>
        </p:nvSpPr>
        <p:spPr>
          <a:xfrm>
            <a:off x="162332" y="942261"/>
            <a:ext cx="1143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200" b="1" dirty="0" err="1"/>
              <a:t>ㅋ</a:t>
            </a:r>
            <a:r>
              <a:rPr lang="en-US" altLang="ko-KR" sz="2800" b="1" dirty="0"/>
              <a:t>(k)</a:t>
            </a:r>
            <a:endParaRPr lang="en-US" sz="3200" b="1" dirty="0"/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828D1EE5-23A2-4D25-BF63-678B8F4B9E40}"/>
              </a:ext>
            </a:extLst>
          </p:cNvPr>
          <p:cNvSpPr/>
          <p:nvPr/>
        </p:nvSpPr>
        <p:spPr>
          <a:xfrm>
            <a:off x="292581" y="920730"/>
            <a:ext cx="882503" cy="606306"/>
          </a:xfrm>
          <a:prstGeom prst="roundRect">
            <a:avLst/>
          </a:prstGeom>
          <a:noFill/>
          <a:ln w="76200">
            <a:solidFill>
              <a:srgbClr val="FF505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E6136362-020C-4256-9EA5-BF3A693E5B27}"/>
              </a:ext>
            </a:extLst>
          </p:cNvPr>
          <p:cNvSpPr/>
          <p:nvPr/>
        </p:nvSpPr>
        <p:spPr>
          <a:xfrm>
            <a:off x="7775150" y="186941"/>
            <a:ext cx="873457" cy="606306"/>
          </a:xfrm>
          <a:prstGeom prst="roundRect">
            <a:avLst/>
          </a:prstGeom>
          <a:noFill/>
          <a:ln w="76200">
            <a:solidFill>
              <a:srgbClr val="FF505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48E41CD-FF9E-4C87-A6E1-333A0B169779}"/>
              </a:ext>
            </a:extLst>
          </p:cNvPr>
          <p:cNvSpPr txBox="1"/>
          <p:nvPr/>
        </p:nvSpPr>
        <p:spPr>
          <a:xfrm>
            <a:off x="4984750" y="2463518"/>
            <a:ext cx="2222500" cy="3154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9900" dirty="0"/>
              <a:t>쿠</a:t>
            </a:r>
            <a:endParaRPr lang="en-US" sz="19900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A7AC36A3-F278-49BE-91B9-544A3D36069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09227" y="201576"/>
            <a:ext cx="873457" cy="460991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42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823 0.00486 L 0.61458 0.00162 " pathEditMode="relative" rAng="0" ptsTypes="AA">
                                      <p:cBhvr>
                                        <p:cTn id="9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1641" y="-16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42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9167E-6 2.22222E-6 L -0.00013 0.11041 " pathEditMode="relative" rAng="0" ptsTypes="AA">
                                      <p:cBhvr>
                                        <p:cTn id="15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" y="550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000"/>
                            </p:stCondLst>
                            <p:childTnLst>
                              <p:par>
                                <p:cTn id="1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3" grpId="1" animBg="1"/>
      <p:bldP spid="14" grpId="0" animBg="1"/>
      <p:bldP spid="14" grpId="1" animBg="1"/>
      <p:bldP spid="10" grpId="0"/>
    </p:bld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30000"/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182;p29">
            <a:extLst>
              <a:ext uri="{FF2B5EF4-FFF2-40B4-BE49-F238E27FC236}">
                <a16:creationId xmlns:a16="http://schemas.microsoft.com/office/drawing/2014/main" id="{6CB93CFC-9AEA-4D57-BC2F-F62CC9698739}"/>
              </a:ext>
            </a:extLst>
          </p:cNvPr>
          <p:cNvSpPr txBox="1"/>
          <p:nvPr/>
        </p:nvSpPr>
        <p:spPr>
          <a:xfrm>
            <a:off x="0" y="6332561"/>
            <a:ext cx="12192000" cy="525439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</a:t>
            </a:r>
            <a:r>
              <a:rPr kumimoji="0" lang="en-US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k</a:t>
            </a: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9" name="Freeform: Shape 58">
            <a:extLst>
              <a:ext uri="{FF2B5EF4-FFF2-40B4-BE49-F238E27FC236}">
                <a16:creationId xmlns:a16="http://schemas.microsoft.com/office/drawing/2014/main" id="{53709D36-0035-44AB-A48C-08C8B9FF7441}"/>
              </a:ext>
            </a:extLst>
          </p:cNvPr>
          <p:cNvSpPr/>
          <p:nvPr/>
        </p:nvSpPr>
        <p:spPr>
          <a:xfrm>
            <a:off x="4606018" y="1809497"/>
            <a:ext cx="2920586" cy="287668"/>
          </a:xfrm>
          <a:custGeom>
            <a:avLst/>
            <a:gdLst>
              <a:gd name="connsiteX0" fmla="*/ 3203200 w 3286332"/>
              <a:gd name="connsiteY0" fmla="*/ 112748 h 338281"/>
              <a:gd name="connsiteX1" fmla="*/ 2350604 w 3286332"/>
              <a:gd name="connsiteY1" fmla="*/ 112748 h 338281"/>
              <a:gd name="connsiteX2" fmla="*/ 2350604 w 3286332"/>
              <a:gd name="connsiteY2" fmla="*/ 62697 h 338281"/>
              <a:gd name="connsiteX3" fmla="*/ 2267543 w 3286332"/>
              <a:gd name="connsiteY3" fmla="*/ 0 h 338281"/>
              <a:gd name="connsiteX4" fmla="*/ 1018717 w 3286332"/>
              <a:gd name="connsiteY4" fmla="*/ 0 h 338281"/>
              <a:gd name="connsiteX5" fmla="*/ 935681 w 3286332"/>
              <a:gd name="connsiteY5" fmla="*/ 62697 h 338281"/>
              <a:gd name="connsiteX6" fmla="*/ 935681 w 3286332"/>
              <a:gd name="connsiteY6" fmla="*/ 112748 h 338281"/>
              <a:gd name="connsiteX7" fmla="*/ 83084 w 3286332"/>
              <a:gd name="connsiteY7" fmla="*/ 112748 h 338281"/>
              <a:gd name="connsiteX8" fmla="*/ 0 w 3286332"/>
              <a:gd name="connsiteY8" fmla="*/ 175463 h 338281"/>
              <a:gd name="connsiteX9" fmla="*/ 0 w 3286332"/>
              <a:gd name="connsiteY9" fmla="*/ 275566 h 338281"/>
              <a:gd name="connsiteX10" fmla="*/ 83084 w 3286332"/>
              <a:gd name="connsiteY10" fmla="*/ 338281 h 338281"/>
              <a:gd name="connsiteX11" fmla="*/ 3203296 w 3286332"/>
              <a:gd name="connsiteY11" fmla="*/ 338281 h 338281"/>
              <a:gd name="connsiteX12" fmla="*/ 3286332 w 3286332"/>
              <a:gd name="connsiteY12" fmla="*/ 275566 h 338281"/>
              <a:gd name="connsiteX13" fmla="*/ 3286332 w 3286332"/>
              <a:gd name="connsiteY13" fmla="*/ 175463 h 338281"/>
              <a:gd name="connsiteX14" fmla="*/ 3203272 w 3286332"/>
              <a:gd name="connsiteY14" fmla="*/ 112748 h 3382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286332" h="338281">
                <a:moveTo>
                  <a:pt x="3203200" y="112748"/>
                </a:moveTo>
                <a:lnTo>
                  <a:pt x="2350604" y="112748"/>
                </a:lnTo>
                <a:lnTo>
                  <a:pt x="2350604" y="62697"/>
                </a:lnTo>
                <a:cubicBezTo>
                  <a:pt x="2350604" y="28233"/>
                  <a:pt x="2313202" y="0"/>
                  <a:pt x="2267543" y="0"/>
                </a:cubicBezTo>
                <a:lnTo>
                  <a:pt x="1018717" y="0"/>
                </a:lnTo>
                <a:cubicBezTo>
                  <a:pt x="973035" y="0"/>
                  <a:pt x="935681" y="28233"/>
                  <a:pt x="935681" y="62697"/>
                </a:cubicBezTo>
                <a:lnTo>
                  <a:pt x="935681" y="112748"/>
                </a:lnTo>
                <a:lnTo>
                  <a:pt x="83084" y="112748"/>
                </a:lnTo>
                <a:cubicBezTo>
                  <a:pt x="37402" y="112748"/>
                  <a:pt x="0" y="140944"/>
                  <a:pt x="0" y="175463"/>
                </a:cubicBezTo>
                <a:lnTo>
                  <a:pt x="0" y="275566"/>
                </a:lnTo>
                <a:cubicBezTo>
                  <a:pt x="0" y="310049"/>
                  <a:pt x="37402" y="338281"/>
                  <a:pt x="83084" y="338281"/>
                </a:cubicBezTo>
                <a:lnTo>
                  <a:pt x="3203296" y="338281"/>
                </a:lnTo>
                <a:cubicBezTo>
                  <a:pt x="3248978" y="338281"/>
                  <a:pt x="3286332" y="310049"/>
                  <a:pt x="3286332" y="275566"/>
                </a:cubicBezTo>
                <a:lnTo>
                  <a:pt x="3286332" y="175463"/>
                </a:lnTo>
                <a:cubicBezTo>
                  <a:pt x="3286308" y="140944"/>
                  <a:pt x="3248978" y="112748"/>
                  <a:pt x="3203272" y="112748"/>
                </a:cubicBezTo>
                <a:close/>
              </a:path>
            </a:pathLst>
          </a:custGeom>
          <a:solidFill>
            <a:schemeClr val="bg1">
              <a:lumMod val="50000"/>
            </a:schemeClr>
          </a:solidFill>
          <a:ln w="6638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rgbClr val="FF4F25"/>
              </a:solidFill>
            </a:endParaRPr>
          </a:p>
        </p:txBody>
      </p:sp>
      <p:grpSp>
        <p:nvGrpSpPr>
          <p:cNvPr id="70" name="Group 69">
            <a:extLst>
              <a:ext uri="{FF2B5EF4-FFF2-40B4-BE49-F238E27FC236}">
                <a16:creationId xmlns:a16="http://schemas.microsoft.com/office/drawing/2014/main" id="{2883A607-AAA0-497B-88DB-C5B71AA824D4}"/>
              </a:ext>
            </a:extLst>
          </p:cNvPr>
          <p:cNvGrpSpPr/>
          <p:nvPr/>
        </p:nvGrpSpPr>
        <p:grpSpPr>
          <a:xfrm>
            <a:off x="4738851" y="2070364"/>
            <a:ext cx="3199881" cy="4149135"/>
            <a:chOff x="3779152" y="-517843"/>
            <a:chExt cx="3600603" cy="4879149"/>
          </a:xfrm>
          <a:solidFill>
            <a:schemeClr val="bg1">
              <a:lumMod val="50000"/>
            </a:schemeClr>
          </a:solidFill>
        </p:grpSpPr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F3C218F7-646F-4F74-8A15-38806BF3063C}"/>
                </a:ext>
              </a:extLst>
            </p:cNvPr>
            <p:cNvSpPr/>
            <p:nvPr/>
          </p:nvSpPr>
          <p:spPr>
            <a:xfrm>
              <a:off x="3799302" y="2770332"/>
              <a:ext cx="3011504" cy="1590974"/>
            </a:xfrm>
            <a:custGeom>
              <a:avLst/>
              <a:gdLst>
                <a:gd name="connsiteX0" fmla="*/ 3004185 w 3011504"/>
                <a:gd name="connsiteY0" fmla="*/ 1531860 h 1590974"/>
                <a:gd name="connsiteX1" fmla="*/ 2921915 w 3011504"/>
                <a:gd name="connsiteY1" fmla="*/ 1590975 h 1590974"/>
                <a:gd name="connsiteX2" fmla="*/ 89579 w 3011504"/>
                <a:gd name="connsiteY2" fmla="*/ 1590975 h 1590974"/>
                <a:gd name="connsiteX3" fmla="*/ 7308 w 3011504"/>
                <a:gd name="connsiteY3" fmla="*/ 1531860 h 1590974"/>
                <a:gd name="connsiteX4" fmla="*/ 12023 w 3011504"/>
                <a:gd name="connsiteY4" fmla="*/ 1193213 h 1590974"/>
                <a:gd name="connsiteX5" fmla="*/ 577604 w 3011504"/>
                <a:gd name="connsiteY5" fmla="*/ 53980 h 1590974"/>
                <a:gd name="connsiteX6" fmla="*/ 687059 w 3011504"/>
                <a:gd name="connsiteY6" fmla="*/ 0 h 1590974"/>
                <a:gd name="connsiteX7" fmla="*/ 2324387 w 3011504"/>
                <a:gd name="connsiteY7" fmla="*/ 0 h 1590974"/>
                <a:gd name="connsiteX8" fmla="*/ 2433818 w 3011504"/>
                <a:gd name="connsiteY8" fmla="*/ 53980 h 1590974"/>
                <a:gd name="connsiteX9" fmla="*/ 2999495 w 3011504"/>
                <a:gd name="connsiteY9" fmla="*/ 1193213 h 1590974"/>
                <a:gd name="connsiteX10" fmla="*/ 3004233 w 3011504"/>
                <a:gd name="connsiteY10" fmla="*/ 1531860 h 15909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011504" h="1590974">
                  <a:moveTo>
                    <a:pt x="3004185" y="1531860"/>
                  </a:moveTo>
                  <a:cubicBezTo>
                    <a:pt x="3001577" y="1564369"/>
                    <a:pt x="2964557" y="1590975"/>
                    <a:pt x="2921915" y="1590975"/>
                  </a:cubicBezTo>
                  <a:lnTo>
                    <a:pt x="89579" y="1590975"/>
                  </a:lnTo>
                  <a:cubicBezTo>
                    <a:pt x="46936" y="1590975"/>
                    <a:pt x="9917" y="1564369"/>
                    <a:pt x="7308" y="1531860"/>
                  </a:cubicBezTo>
                  <a:cubicBezTo>
                    <a:pt x="7308" y="1531860"/>
                    <a:pt x="-11931" y="1291379"/>
                    <a:pt x="12023" y="1193213"/>
                  </a:cubicBezTo>
                  <a:cubicBezTo>
                    <a:pt x="87665" y="882854"/>
                    <a:pt x="577604" y="53980"/>
                    <a:pt x="577604" y="53980"/>
                  </a:cubicBezTo>
                  <a:cubicBezTo>
                    <a:pt x="595169" y="24286"/>
                    <a:pt x="644416" y="0"/>
                    <a:pt x="687059" y="0"/>
                  </a:cubicBezTo>
                  <a:lnTo>
                    <a:pt x="2324387" y="0"/>
                  </a:lnTo>
                  <a:cubicBezTo>
                    <a:pt x="2367029" y="0"/>
                    <a:pt x="2416277" y="24286"/>
                    <a:pt x="2433818" y="53980"/>
                  </a:cubicBezTo>
                  <a:cubicBezTo>
                    <a:pt x="2433818" y="53980"/>
                    <a:pt x="2923805" y="882836"/>
                    <a:pt x="2999495" y="1193213"/>
                  </a:cubicBezTo>
                  <a:cubicBezTo>
                    <a:pt x="3023401" y="1291379"/>
                    <a:pt x="3004233" y="1531860"/>
                    <a:pt x="3004233" y="1531860"/>
                  </a:cubicBezTo>
                  <a:close/>
                </a:path>
              </a:pathLst>
            </a:custGeom>
            <a:grpFill/>
            <a:ln w="663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rgbClr val="FF4F25"/>
                </a:solidFill>
              </a:endParaRPr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72FB7F87-F827-46E4-AE79-7B196D312397}"/>
                </a:ext>
              </a:extLst>
            </p:cNvPr>
            <p:cNvSpPr/>
            <p:nvPr/>
          </p:nvSpPr>
          <p:spPr>
            <a:xfrm>
              <a:off x="6241858" y="-432932"/>
              <a:ext cx="1137897" cy="2379573"/>
            </a:xfrm>
            <a:custGeom>
              <a:avLst/>
              <a:gdLst>
                <a:gd name="connsiteX0" fmla="*/ 1073000 w 1137897"/>
                <a:gd name="connsiteY0" fmla="*/ 1851217 h 2379573"/>
                <a:gd name="connsiteX1" fmla="*/ 1137897 w 1137897"/>
                <a:gd name="connsiteY1" fmla="*/ 1749196 h 2379573"/>
                <a:gd name="connsiteX2" fmla="*/ 1137897 w 1137897"/>
                <a:gd name="connsiteY2" fmla="*/ 303075 h 2379573"/>
                <a:gd name="connsiteX3" fmla="*/ 1059384 w 1137897"/>
                <a:gd name="connsiteY3" fmla="*/ 220552 h 2379573"/>
                <a:gd name="connsiteX4" fmla="*/ 917671 w 1137897"/>
                <a:gd name="connsiteY4" fmla="*/ 185412 h 2379573"/>
                <a:gd name="connsiteX5" fmla="*/ 760619 w 1137897"/>
                <a:gd name="connsiteY5" fmla="*/ 146452 h 2379573"/>
                <a:gd name="connsiteX6" fmla="*/ 182594 w 1137897"/>
                <a:gd name="connsiteY6" fmla="*/ 3077 h 2379573"/>
                <a:gd name="connsiteX7" fmla="*/ 78045 w 1137897"/>
                <a:gd name="connsiteY7" fmla="*/ 43425 h 2379573"/>
                <a:gd name="connsiteX8" fmla="*/ 36838 w 1137897"/>
                <a:gd name="connsiteY8" fmla="*/ 138028 h 2379573"/>
                <a:gd name="connsiteX9" fmla="*/ 89316 w 1137897"/>
                <a:gd name="connsiteY9" fmla="*/ 217336 h 2379573"/>
                <a:gd name="connsiteX10" fmla="*/ 760619 w 1137897"/>
                <a:gd name="connsiteY10" fmla="*/ 383808 h 2379573"/>
                <a:gd name="connsiteX11" fmla="*/ 839133 w 1137897"/>
                <a:gd name="connsiteY11" fmla="*/ 466332 h 2379573"/>
                <a:gd name="connsiteX12" fmla="*/ 839133 w 1137897"/>
                <a:gd name="connsiteY12" fmla="*/ 1647283 h 2379573"/>
                <a:gd name="connsiteX13" fmla="*/ 773900 w 1137897"/>
                <a:gd name="connsiteY13" fmla="*/ 1748995 h 2379573"/>
                <a:gd name="connsiteX14" fmla="*/ 31573 w 1137897"/>
                <a:gd name="connsiteY14" fmla="*/ 2189097 h 2379573"/>
                <a:gd name="connsiteX15" fmla="*/ 17717 w 1137897"/>
                <a:gd name="connsiteY15" fmla="*/ 2277139 h 2379573"/>
                <a:gd name="connsiteX16" fmla="*/ 99510 w 1137897"/>
                <a:gd name="connsiteY16" fmla="*/ 2355734 h 2379573"/>
                <a:gd name="connsiteX17" fmla="*/ 215761 w 1137897"/>
                <a:gd name="connsiteY17" fmla="*/ 2366113 h 2379573"/>
                <a:gd name="connsiteX18" fmla="*/ 1073000 w 1137897"/>
                <a:gd name="connsiteY18" fmla="*/ 1851217 h 23795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137897" h="2379573">
                  <a:moveTo>
                    <a:pt x="1073000" y="1851217"/>
                  </a:moveTo>
                  <a:cubicBezTo>
                    <a:pt x="1108679" y="1829782"/>
                    <a:pt x="1137897" y="1783860"/>
                    <a:pt x="1137897" y="1749196"/>
                  </a:cubicBezTo>
                  <a:lnTo>
                    <a:pt x="1137897" y="303075"/>
                  </a:lnTo>
                  <a:cubicBezTo>
                    <a:pt x="1137897" y="268410"/>
                    <a:pt x="1102529" y="231278"/>
                    <a:pt x="1059384" y="220552"/>
                  </a:cubicBezTo>
                  <a:lnTo>
                    <a:pt x="917671" y="185412"/>
                  </a:lnTo>
                  <a:cubicBezTo>
                    <a:pt x="874453" y="174685"/>
                    <a:pt x="803789" y="157161"/>
                    <a:pt x="760619" y="146452"/>
                  </a:cubicBezTo>
                  <a:lnTo>
                    <a:pt x="182594" y="3077"/>
                  </a:lnTo>
                  <a:cubicBezTo>
                    <a:pt x="139401" y="-7631"/>
                    <a:pt x="92355" y="10515"/>
                    <a:pt x="78045" y="43425"/>
                  </a:cubicBezTo>
                  <a:lnTo>
                    <a:pt x="36838" y="138028"/>
                  </a:lnTo>
                  <a:cubicBezTo>
                    <a:pt x="22528" y="170957"/>
                    <a:pt x="46147" y="206627"/>
                    <a:pt x="89316" y="217336"/>
                  </a:cubicBezTo>
                  <a:lnTo>
                    <a:pt x="760619" y="383808"/>
                  </a:lnTo>
                  <a:cubicBezTo>
                    <a:pt x="803813" y="394517"/>
                    <a:pt x="839133" y="431649"/>
                    <a:pt x="839133" y="466332"/>
                  </a:cubicBezTo>
                  <a:lnTo>
                    <a:pt x="839133" y="1647283"/>
                  </a:lnTo>
                  <a:cubicBezTo>
                    <a:pt x="839133" y="1681949"/>
                    <a:pt x="809772" y="1727724"/>
                    <a:pt x="773900" y="1748995"/>
                  </a:cubicBezTo>
                  <a:lnTo>
                    <a:pt x="31573" y="2189097"/>
                  </a:lnTo>
                  <a:cubicBezTo>
                    <a:pt x="-4322" y="2210367"/>
                    <a:pt x="-10544" y="2249984"/>
                    <a:pt x="17717" y="2277139"/>
                  </a:cubicBezTo>
                  <a:lnTo>
                    <a:pt x="99510" y="2355734"/>
                  </a:lnTo>
                  <a:cubicBezTo>
                    <a:pt x="127771" y="2382870"/>
                    <a:pt x="180081" y="2387548"/>
                    <a:pt x="215761" y="2366113"/>
                  </a:cubicBezTo>
                  <a:lnTo>
                    <a:pt x="1073000" y="1851217"/>
                  </a:lnTo>
                  <a:close/>
                </a:path>
              </a:pathLst>
            </a:custGeom>
            <a:grpFill/>
            <a:ln w="663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rgbClr val="FF4F25"/>
                </a:solidFill>
              </a:endParaRPr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5240FE8B-5CD6-4942-9508-3678F31D7A66}"/>
                </a:ext>
              </a:extLst>
            </p:cNvPr>
            <p:cNvSpPr/>
            <p:nvPr/>
          </p:nvSpPr>
          <p:spPr>
            <a:xfrm>
              <a:off x="3779152" y="-517843"/>
              <a:ext cx="2987400" cy="3156896"/>
            </a:xfrm>
            <a:custGeom>
              <a:avLst/>
              <a:gdLst>
                <a:gd name="connsiteX0" fmla="*/ 2288961 w 2987400"/>
                <a:gd name="connsiteY0" fmla="*/ 3105822 h 3156896"/>
                <a:gd name="connsiteX1" fmla="*/ 2157945 w 2987400"/>
                <a:gd name="connsiteY1" fmla="*/ 3156897 h 3156896"/>
                <a:gd name="connsiteX2" fmla="*/ 829432 w 2987400"/>
                <a:gd name="connsiteY2" fmla="*/ 3156897 h 3156896"/>
                <a:gd name="connsiteX3" fmla="*/ 698416 w 2987400"/>
                <a:gd name="connsiteY3" fmla="*/ 3105822 h 3156896"/>
                <a:gd name="connsiteX4" fmla="*/ 59705 w 2987400"/>
                <a:gd name="connsiteY4" fmla="*/ 2119540 h 3156896"/>
                <a:gd name="connsiteX5" fmla="*/ 838 w 2987400"/>
                <a:gd name="connsiteY5" fmla="*/ 852245 h 3156896"/>
                <a:gd name="connsiteX6" fmla="*/ 0 w 2987400"/>
                <a:gd name="connsiteY6" fmla="*/ 726139 h 3156896"/>
                <a:gd name="connsiteX7" fmla="*/ 0 w 2987400"/>
                <a:gd name="connsiteY7" fmla="*/ 63044 h 3156896"/>
                <a:gd name="connsiteX8" fmla="*/ 82558 w 2987400"/>
                <a:gd name="connsiteY8" fmla="*/ 0 h 3156896"/>
                <a:gd name="connsiteX9" fmla="*/ 2904843 w 2987400"/>
                <a:gd name="connsiteY9" fmla="*/ 0 h 3156896"/>
                <a:gd name="connsiteX10" fmla="*/ 2987401 w 2987400"/>
                <a:gd name="connsiteY10" fmla="*/ 63044 h 3156896"/>
                <a:gd name="connsiteX11" fmla="*/ 2987401 w 2987400"/>
                <a:gd name="connsiteY11" fmla="*/ 726139 h 3156896"/>
                <a:gd name="connsiteX12" fmla="*/ 2986563 w 2987400"/>
                <a:gd name="connsiteY12" fmla="*/ 852245 h 3156896"/>
                <a:gd name="connsiteX13" fmla="*/ 2927624 w 2987400"/>
                <a:gd name="connsiteY13" fmla="*/ 2119540 h 3156896"/>
                <a:gd name="connsiteX14" fmla="*/ 2288889 w 2987400"/>
                <a:gd name="connsiteY14" fmla="*/ 3105822 h 31568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987400" h="3156896">
                  <a:moveTo>
                    <a:pt x="2288961" y="3105822"/>
                  </a:moveTo>
                  <a:cubicBezTo>
                    <a:pt x="2262327" y="3133909"/>
                    <a:pt x="2203364" y="3156897"/>
                    <a:pt x="2157945" y="3156897"/>
                  </a:cubicBezTo>
                  <a:lnTo>
                    <a:pt x="829432" y="3156897"/>
                  </a:lnTo>
                  <a:cubicBezTo>
                    <a:pt x="784013" y="3156897"/>
                    <a:pt x="725074" y="3133909"/>
                    <a:pt x="698416" y="3105822"/>
                  </a:cubicBezTo>
                  <a:cubicBezTo>
                    <a:pt x="698416" y="3105822"/>
                    <a:pt x="154443" y="2532451"/>
                    <a:pt x="59705" y="2119540"/>
                  </a:cubicBezTo>
                  <a:cubicBezTo>
                    <a:pt x="15076" y="1925145"/>
                    <a:pt x="838" y="852245"/>
                    <a:pt x="838" y="852245"/>
                  </a:cubicBezTo>
                  <a:cubicBezTo>
                    <a:pt x="359" y="817580"/>
                    <a:pt x="0" y="760804"/>
                    <a:pt x="0" y="726139"/>
                  </a:cubicBezTo>
                  <a:lnTo>
                    <a:pt x="0" y="63044"/>
                  </a:lnTo>
                  <a:cubicBezTo>
                    <a:pt x="0" y="28379"/>
                    <a:pt x="37163" y="0"/>
                    <a:pt x="82558" y="0"/>
                  </a:cubicBezTo>
                  <a:lnTo>
                    <a:pt x="2904843" y="0"/>
                  </a:lnTo>
                  <a:cubicBezTo>
                    <a:pt x="2950238" y="0"/>
                    <a:pt x="2987401" y="28379"/>
                    <a:pt x="2987401" y="63044"/>
                  </a:cubicBezTo>
                  <a:lnTo>
                    <a:pt x="2987401" y="726139"/>
                  </a:lnTo>
                  <a:cubicBezTo>
                    <a:pt x="2987401" y="760804"/>
                    <a:pt x="2987018" y="817580"/>
                    <a:pt x="2986563" y="852245"/>
                  </a:cubicBezTo>
                  <a:cubicBezTo>
                    <a:pt x="2986563" y="852245"/>
                    <a:pt x="2972206" y="1925145"/>
                    <a:pt x="2927624" y="2119540"/>
                  </a:cubicBezTo>
                  <a:cubicBezTo>
                    <a:pt x="2832838" y="2532451"/>
                    <a:pt x="2288889" y="3105822"/>
                    <a:pt x="2288889" y="3105822"/>
                  </a:cubicBezTo>
                  <a:close/>
                </a:path>
              </a:pathLst>
            </a:custGeom>
            <a:grpFill/>
            <a:ln w="663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rgbClr val="FF4F25"/>
                </a:solidFill>
              </a:endParaRPr>
            </a:p>
          </p:txBody>
        </p:sp>
      </p:grpSp>
      <p:sp>
        <p:nvSpPr>
          <p:cNvPr id="71" name="Freeform: Shape 70">
            <a:extLst>
              <a:ext uri="{FF2B5EF4-FFF2-40B4-BE49-F238E27FC236}">
                <a16:creationId xmlns:a16="http://schemas.microsoft.com/office/drawing/2014/main" id="{07D5274E-1978-4694-86C3-FAA078BEC5D5}"/>
              </a:ext>
            </a:extLst>
          </p:cNvPr>
          <p:cNvSpPr/>
          <p:nvPr/>
        </p:nvSpPr>
        <p:spPr>
          <a:xfrm rot="2112658">
            <a:off x="4852948" y="1075542"/>
            <a:ext cx="2920586" cy="287668"/>
          </a:xfrm>
          <a:custGeom>
            <a:avLst/>
            <a:gdLst>
              <a:gd name="connsiteX0" fmla="*/ 3203200 w 3286332"/>
              <a:gd name="connsiteY0" fmla="*/ 112748 h 338281"/>
              <a:gd name="connsiteX1" fmla="*/ 2350604 w 3286332"/>
              <a:gd name="connsiteY1" fmla="*/ 112748 h 338281"/>
              <a:gd name="connsiteX2" fmla="*/ 2350604 w 3286332"/>
              <a:gd name="connsiteY2" fmla="*/ 62697 h 338281"/>
              <a:gd name="connsiteX3" fmla="*/ 2267543 w 3286332"/>
              <a:gd name="connsiteY3" fmla="*/ 0 h 338281"/>
              <a:gd name="connsiteX4" fmla="*/ 1018717 w 3286332"/>
              <a:gd name="connsiteY4" fmla="*/ 0 h 338281"/>
              <a:gd name="connsiteX5" fmla="*/ 935681 w 3286332"/>
              <a:gd name="connsiteY5" fmla="*/ 62697 h 338281"/>
              <a:gd name="connsiteX6" fmla="*/ 935681 w 3286332"/>
              <a:gd name="connsiteY6" fmla="*/ 112748 h 338281"/>
              <a:gd name="connsiteX7" fmla="*/ 83084 w 3286332"/>
              <a:gd name="connsiteY7" fmla="*/ 112748 h 338281"/>
              <a:gd name="connsiteX8" fmla="*/ 0 w 3286332"/>
              <a:gd name="connsiteY8" fmla="*/ 175463 h 338281"/>
              <a:gd name="connsiteX9" fmla="*/ 0 w 3286332"/>
              <a:gd name="connsiteY9" fmla="*/ 275566 h 338281"/>
              <a:gd name="connsiteX10" fmla="*/ 83084 w 3286332"/>
              <a:gd name="connsiteY10" fmla="*/ 338281 h 338281"/>
              <a:gd name="connsiteX11" fmla="*/ 3203296 w 3286332"/>
              <a:gd name="connsiteY11" fmla="*/ 338281 h 338281"/>
              <a:gd name="connsiteX12" fmla="*/ 3286332 w 3286332"/>
              <a:gd name="connsiteY12" fmla="*/ 275566 h 338281"/>
              <a:gd name="connsiteX13" fmla="*/ 3286332 w 3286332"/>
              <a:gd name="connsiteY13" fmla="*/ 175463 h 338281"/>
              <a:gd name="connsiteX14" fmla="*/ 3203272 w 3286332"/>
              <a:gd name="connsiteY14" fmla="*/ 112748 h 3382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286332" h="338281">
                <a:moveTo>
                  <a:pt x="3203200" y="112748"/>
                </a:moveTo>
                <a:lnTo>
                  <a:pt x="2350604" y="112748"/>
                </a:lnTo>
                <a:lnTo>
                  <a:pt x="2350604" y="62697"/>
                </a:lnTo>
                <a:cubicBezTo>
                  <a:pt x="2350604" y="28233"/>
                  <a:pt x="2313202" y="0"/>
                  <a:pt x="2267543" y="0"/>
                </a:cubicBezTo>
                <a:lnTo>
                  <a:pt x="1018717" y="0"/>
                </a:lnTo>
                <a:cubicBezTo>
                  <a:pt x="973035" y="0"/>
                  <a:pt x="935681" y="28233"/>
                  <a:pt x="935681" y="62697"/>
                </a:cubicBezTo>
                <a:lnTo>
                  <a:pt x="935681" y="112748"/>
                </a:lnTo>
                <a:lnTo>
                  <a:pt x="83084" y="112748"/>
                </a:lnTo>
                <a:cubicBezTo>
                  <a:pt x="37402" y="112748"/>
                  <a:pt x="0" y="140944"/>
                  <a:pt x="0" y="175463"/>
                </a:cubicBezTo>
                <a:lnTo>
                  <a:pt x="0" y="275566"/>
                </a:lnTo>
                <a:cubicBezTo>
                  <a:pt x="0" y="310049"/>
                  <a:pt x="37402" y="338281"/>
                  <a:pt x="83084" y="338281"/>
                </a:cubicBezTo>
                <a:lnTo>
                  <a:pt x="3203296" y="338281"/>
                </a:lnTo>
                <a:cubicBezTo>
                  <a:pt x="3248978" y="338281"/>
                  <a:pt x="3286332" y="310049"/>
                  <a:pt x="3286332" y="275566"/>
                </a:cubicBezTo>
                <a:lnTo>
                  <a:pt x="3286332" y="175463"/>
                </a:lnTo>
                <a:cubicBezTo>
                  <a:pt x="3286308" y="140944"/>
                  <a:pt x="3248978" y="112748"/>
                  <a:pt x="3203272" y="112748"/>
                </a:cubicBezTo>
                <a:close/>
              </a:path>
            </a:pathLst>
          </a:custGeom>
          <a:solidFill>
            <a:schemeClr val="bg1">
              <a:lumMod val="50000"/>
            </a:schemeClr>
          </a:solidFill>
          <a:ln w="6638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rgbClr val="FF4F25"/>
              </a:solidFill>
            </a:endParaRPr>
          </a:p>
        </p:txBody>
      </p:sp>
      <p:grpSp>
        <p:nvGrpSpPr>
          <p:cNvPr id="73" name="Graphic 39">
            <a:extLst>
              <a:ext uri="{FF2B5EF4-FFF2-40B4-BE49-F238E27FC236}">
                <a16:creationId xmlns:a16="http://schemas.microsoft.com/office/drawing/2014/main" id="{4BDAB460-386A-4F25-AE00-572BFA098171}"/>
              </a:ext>
            </a:extLst>
          </p:cNvPr>
          <p:cNvGrpSpPr/>
          <p:nvPr/>
        </p:nvGrpSpPr>
        <p:grpSpPr>
          <a:xfrm>
            <a:off x="5343989" y="4991209"/>
            <a:ext cx="5463048" cy="1585982"/>
            <a:chOff x="9044200" y="6479090"/>
            <a:chExt cx="5966464" cy="1797692"/>
          </a:xfrm>
          <a:solidFill>
            <a:schemeClr val="accent5">
              <a:lumMod val="75000"/>
            </a:schemeClr>
          </a:solidFill>
        </p:grpSpPr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2850B10A-28D5-4EC6-B370-13D924293F3D}"/>
                </a:ext>
              </a:extLst>
            </p:cNvPr>
            <p:cNvSpPr/>
            <p:nvPr/>
          </p:nvSpPr>
          <p:spPr>
            <a:xfrm>
              <a:off x="9312262" y="6800596"/>
              <a:ext cx="1120155" cy="845520"/>
            </a:xfrm>
            <a:custGeom>
              <a:avLst/>
              <a:gdLst>
                <a:gd name="connsiteX0" fmla="*/ 0 w 1120155"/>
                <a:gd name="connsiteY0" fmla="*/ 422742 h 845520"/>
                <a:gd name="connsiteX1" fmla="*/ 560054 w 1120155"/>
                <a:gd name="connsiteY1" fmla="*/ 0 h 845520"/>
                <a:gd name="connsiteX2" fmla="*/ 1120156 w 1120155"/>
                <a:gd name="connsiteY2" fmla="*/ 422742 h 845520"/>
                <a:gd name="connsiteX3" fmla="*/ 560054 w 1120155"/>
                <a:gd name="connsiteY3" fmla="*/ 845521 h 845520"/>
                <a:gd name="connsiteX4" fmla="*/ 0 w 1120155"/>
                <a:gd name="connsiteY4" fmla="*/ 422742 h 845520"/>
                <a:gd name="connsiteX5" fmla="*/ 257964 w 1120155"/>
                <a:gd name="connsiteY5" fmla="*/ 194687 h 845520"/>
                <a:gd name="connsiteX6" fmla="*/ 132787 w 1120155"/>
                <a:gd name="connsiteY6" fmla="*/ 422724 h 845520"/>
                <a:gd name="connsiteX7" fmla="*/ 257964 w 1120155"/>
                <a:gd name="connsiteY7" fmla="*/ 650797 h 845520"/>
                <a:gd name="connsiteX8" fmla="*/ 560054 w 1120155"/>
                <a:gd name="connsiteY8" fmla="*/ 745235 h 845520"/>
                <a:gd name="connsiteX9" fmla="*/ 862216 w 1120155"/>
                <a:gd name="connsiteY9" fmla="*/ 650797 h 845520"/>
                <a:gd name="connsiteX10" fmla="*/ 987369 w 1120155"/>
                <a:gd name="connsiteY10" fmla="*/ 422724 h 845520"/>
                <a:gd name="connsiteX11" fmla="*/ 862216 w 1120155"/>
                <a:gd name="connsiteY11" fmla="*/ 194687 h 845520"/>
                <a:gd name="connsiteX12" fmla="*/ 560054 w 1120155"/>
                <a:gd name="connsiteY12" fmla="*/ 100213 h 845520"/>
                <a:gd name="connsiteX13" fmla="*/ 257964 w 1120155"/>
                <a:gd name="connsiteY13" fmla="*/ 194687 h 8455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120155" h="845520">
                  <a:moveTo>
                    <a:pt x="0" y="422742"/>
                  </a:moveTo>
                  <a:cubicBezTo>
                    <a:pt x="47" y="189241"/>
                    <a:pt x="250761" y="37"/>
                    <a:pt x="560054" y="0"/>
                  </a:cubicBezTo>
                  <a:cubicBezTo>
                    <a:pt x="869443" y="37"/>
                    <a:pt x="1120107" y="189224"/>
                    <a:pt x="1120156" y="422742"/>
                  </a:cubicBezTo>
                  <a:cubicBezTo>
                    <a:pt x="1120107" y="656224"/>
                    <a:pt x="869419" y="845466"/>
                    <a:pt x="560054" y="845521"/>
                  </a:cubicBezTo>
                  <a:cubicBezTo>
                    <a:pt x="250737" y="845466"/>
                    <a:pt x="47" y="656224"/>
                    <a:pt x="0" y="422742"/>
                  </a:cubicBezTo>
                  <a:close/>
                  <a:moveTo>
                    <a:pt x="257964" y="194687"/>
                  </a:moveTo>
                  <a:cubicBezTo>
                    <a:pt x="180503" y="253199"/>
                    <a:pt x="132834" y="333531"/>
                    <a:pt x="132787" y="422724"/>
                  </a:cubicBezTo>
                  <a:cubicBezTo>
                    <a:pt x="132834" y="511954"/>
                    <a:pt x="180503" y="592248"/>
                    <a:pt x="257964" y="650797"/>
                  </a:cubicBezTo>
                  <a:cubicBezTo>
                    <a:pt x="335496" y="709218"/>
                    <a:pt x="441888" y="745217"/>
                    <a:pt x="560054" y="745235"/>
                  </a:cubicBezTo>
                  <a:cubicBezTo>
                    <a:pt x="678267" y="745217"/>
                    <a:pt x="784707" y="709218"/>
                    <a:pt x="862216" y="650797"/>
                  </a:cubicBezTo>
                  <a:cubicBezTo>
                    <a:pt x="939629" y="592248"/>
                    <a:pt x="987345" y="511936"/>
                    <a:pt x="987369" y="422724"/>
                  </a:cubicBezTo>
                  <a:cubicBezTo>
                    <a:pt x="987321" y="333512"/>
                    <a:pt x="939629" y="253199"/>
                    <a:pt x="862216" y="194687"/>
                  </a:cubicBezTo>
                  <a:cubicBezTo>
                    <a:pt x="784707" y="136230"/>
                    <a:pt x="678267" y="100249"/>
                    <a:pt x="560054" y="100213"/>
                  </a:cubicBezTo>
                  <a:cubicBezTo>
                    <a:pt x="441888" y="100249"/>
                    <a:pt x="335496" y="136230"/>
                    <a:pt x="257964" y="194687"/>
                  </a:cubicBezTo>
                  <a:close/>
                </a:path>
              </a:pathLst>
            </a:custGeom>
            <a:solidFill>
              <a:schemeClr val="bg1"/>
            </a:solidFill>
            <a:ln w="663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id="{60CC0C6B-2200-4454-A074-2D3922FC942D}"/>
                </a:ext>
              </a:extLst>
            </p:cNvPr>
            <p:cNvSpPr/>
            <p:nvPr/>
          </p:nvSpPr>
          <p:spPr>
            <a:xfrm>
              <a:off x="9515861" y="6911563"/>
              <a:ext cx="422682" cy="315757"/>
            </a:xfrm>
            <a:custGeom>
              <a:avLst/>
              <a:gdLst>
                <a:gd name="connsiteX0" fmla="*/ 309696 w 422682"/>
                <a:gd name="connsiteY0" fmla="*/ 301358 h 315757"/>
                <a:gd name="connsiteX1" fmla="*/ 19786 w 422682"/>
                <a:gd name="connsiteY1" fmla="*/ 85821 h 315757"/>
                <a:gd name="connsiteX2" fmla="*/ 19092 w 422682"/>
                <a:gd name="connsiteY2" fmla="*/ 14938 h 315757"/>
                <a:gd name="connsiteX3" fmla="*/ 112993 w 422682"/>
                <a:gd name="connsiteY3" fmla="*/ 14408 h 315757"/>
                <a:gd name="connsiteX4" fmla="*/ 402855 w 422682"/>
                <a:gd name="connsiteY4" fmla="*/ 229981 h 315757"/>
                <a:gd name="connsiteX5" fmla="*/ 403597 w 422682"/>
                <a:gd name="connsiteY5" fmla="*/ 300847 h 315757"/>
                <a:gd name="connsiteX6" fmla="*/ 356239 w 422682"/>
                <a:gd name="connsiteY6" fmla="*/ 315758 h 315757"/>
                <a:gd name="connsiteX7" fmla="*/ 309696 w 422682"/>
                <a:gd name="connsiteY7" fmla="*/ 301358 h 315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22682" h="315757">
                  <a:moveTo>
                    <a:pt x="309696" y="301358"/>
                  </a:moveTo>
                  <a:lnTo>
                    <a:pt x="19786" y="85821"/>
                  </a:lnTo>
                  <a:cubicBezTo>
                    <a:pt x="-6322" y="66396"/>
                    <a:pt x="-6633" y="34655"/>
                    <a:pt x="19092" y="14938"/>
                  </a:cubicBezTo>
                  <a:cubicBezTo>
                    <a:pt x="44864" y="-4780"/>
                    <a:pt x="86861" y="-4999"/>
                    <a:pt x="112993" y="14408"/>
                  </a:cubicBezTo>
                  <a:lnTo>
                    <a:pt x="402855" y="229981"/>
                  </a:lnTo>
                  <a:cubicBezTo>
                    <a:pt x="429010" y="249407"/>
                    <a:pt x="429321" y="281111"/>
                    <a:pt x="403597" y="300847"/>
                  </a:cubicBezTo>
                  <a:cubicBezTo>
                    <a:pt x="390555" y="310787"/>
                    <a:pt x="373421" y="315758"/>
                    <a:pt x="356239" y="315758"/>
                  </a:cubicBezTo>
                  <a:cubicBezTo>
                    <a:pt x="339441" y="315758"/>
                    <a:pt x="322666" y="310970"/>
                    <a:pt x="309696" y="301358"/>
                  </a:cubicBezTo>
                  <a:close/>
                </a:path>
              </a:pathLst>
            </a:custGeom>
            <a:solidFill>
              <a:schemeClr val="bg1"/>
            </a:solidFill>
            <a:ln w="663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D468ECFE-2A92-47CE-A983-416450E8B6E3}"/>
                </a:ext>
              </a:extLst>
            </p:cNvPr>
            <p:cNvSpPr/>
            <p:nvPr/>
          </p:nvSpPr>
          <p:spPr>
            <a:xfrm>
              <a:off x="9044200" y="6479090"/>
              <a:ext cx="431502" cy="175371"/>
            </a:xfrm>
            <a:custGeom>
              <a:avLst/>
              <a:gdLst>
                <a:gd name="connsiteX0" fmla="*/ 431502 w 431502"/>
                <a:gd name="connsiteY0" fmla="*/ 112712 h 175371"/>
                <a:gd name="connsiteX1" fmla="*/ 348466 w 431502"/>
                <a:gd name="connsiteY1" fmla="*/ 175372 h 175371"/>
                <a:gd name="connsiteX2" fmla="*/ 83037 w 431502"/>
                <a:gd name="connsiteY2" fmla="*/ 175372 h 175371"/>
                <a:gd name="connsiteX3" fmla="*/ 0 w 431502"/>
                <a:gd name="connsiteY3" fmla="*/ 112712 h 175371"/>
                <a:gd name="connsiteX4" fmla="*/ 0 w 431502"/>
                <a:gd name="connsiteY4" fmla="*/ 62678 h 175371"/>
                <a:gd name="connsiteX5" fmla="*/ 83037 w 431502"/>
                <a:gd name="connsiteY5" fmla="*/ 0 h 175371"/>
                <a:gd name="connsiteX6" fmla="*/ 348466 w 431502"/>
                <a:gd name="connsiteY6" fmla="*/ 0 h 175371"/>
                <a:gd name="connsiteX7" fmla="*/ 431502 w 431502"/>
                <a:gd name="connsiteY7" fmla="*/ 62678 h 175371"/>
                <a:gd name="connsiteX8" fmla="*/ 431502 w 431502"/>
                <a:gd name="connsiteY8" fmla="*/ 112712 h 1753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31502" h="175371">
                  <a:moveTo>
                    <a:pt x="431502" y="112712"/>
                  </a:moveTo>
                  <a:cubicBezTo>
                    <a:pt x="431502" y="147176"/>
                    <a:pt x="394148" y="175372"/>
                    <a:pt x="348466" y="175372"/>
                  </a:cubicBezTo>
                  <a:lnTo>
                    <a:pt x="83037" y="175372"/>
                  </a:lnTo>
                  <a:cubicBezTo>
                    <a:pt x="37355" y="175372"/>
                    <a:pt x="0" y="147176"/>
                    <a:pt x="0" y="112712"/>
                  </a:cubicBezTo>
                  <a:lnTo>
                    <a:pt x="0" y="62678"/>
                  </a:lnTo>
                  <a:cubicBezTo>
                    <a:pt x="0" y="28196"/>
                    <a:pt x="37355" y="0"/>
                    <a:pt x="83037" y="0"/>
                  </a:cubicBezTo>
                  <a:lnTo>
                    <a:pt x="348466" y="0"/>
                  </a:lnTo>
                  <a:cubicBezTo>
                    <a:pt x="394148" y="0"/>
                    <a:pt x="431502" y="28196"/>
                    <a:pt x="431502" y="62678"/>
                  </a:cubicBezTo>
                  <a:lnTo>
                    <a:pt x="431502" y="112712"/>
                  </a:lnTo>
                  <a:close/>
                </a:path>
              </a:pathLst>
            </a:custGeom>
            <a:solidFill>
              <a:schemeClr val="bg1"/>
            </a:solidFill>
            <a:ln w="663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id="{72710035-F64D-4310-9E31-78F3339B03F8}"/>
                </a:ext>
              </a:extLst>
            </p:cNvPr>
            <p:cNvSpPr/>
            <p:nvPr/>
          </p:nvSpPr>
          <p:spPr>
            <a:xfrm>
              <a:off x="9656493" y="6479090"/>
              <a:ext cx="431573" cy="175371"/>
            </a:xfrm>
            <a:custGeom>
              <a:avLst/>
              <a:gdLst>
                <a:gd name="connsiteX0" fmla="*/ 431574 w 431573"/>
                <a:gd name="connsiteY0" fmla="*/ 112712 h 175371"/>
                <a:gd name="connsiteX1" fmla="*/ 348490 w 431573"/>
                <a:gd name="connsiteY1" fmla="*/ 175372 h 175371"/>
                <a:gd name="connsiteX2" fmla="*/ 83037 w 431573"/>
                <a:gd name="connsiteY2" fmla="*/ 175372 h 175371"/>
                <a:gd name="connsiteX3" fmla="*/ 0 w 431573"/>
                <a:gd name="connsiteY3" fmla="*/ 112712 h 175371"/>
                <a:gd name="connsiteX4" fmla="*/ 0 w 431573"/>
                <a:gd name="connsiteY4" fmla="*/ 62678 h 175371"/>
                <a:gd name="connsiteX5" fmla="*/ 83037 w 431573"/>
                <a:gd name="connsiteY5" fmla="*/ 0 h 175371"/>
                <a:gd name="connsiteX6" fmla="*/ 348490 w 431573"/>
                <a:gd name="connsiteY6" fmla="*/ 0 h 175371"/>
                <a:gd name="connsiteX7" fmla="*/ 431574 w 431573"/>
                <a:gd name="connsiteY7" fmla="*/ 62678 h 175371"/>
                <a:gd name="connsiteX8" fmla="*/ 431574 w 431573"/>
                <a:gd name="connsiteY8" fmla="*/ 112712 h 1753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31573" h="175371">
                  <a:moveTo>
                    <a:pt x="431574" y="112712"/>
                  </a:moveTo>
                  <a:cubicBezTo>
                    <a:pt x="431574" y="147176"/>
                    <a:pt x="394172" y="175372"/>
                    <a:pt x="348490" y="175372"/>
                  </a:cubicBezTo>
                  <a:lnTo>
                    <a:pt x="83037" y="175372"/>
                  </a:lnTo>
                  <a:cubicBezTo>
                    <a:pt x="37426" y="175372"/>
                    <a:pt x="0" y="147176"/>
                    <a:pt x="0" y="112712"/>
                  </a:cubicBezTo>
                  <a:lnTo>
                    <a:pt x="0" y="62678"/>
                  </a:lnTo>
                  <a:cubicBezTo>
                    <a:pt x="0" y="28196"/>
                    <a:pt x="37402" y="0"/>
                    <a:pt x="83037" y="0"/>
                  </a:cubicBezTo>
                  <a:lnTo>
                    <a:pt x="348490" y="0"/>
                  </a:lnTo>
                  <a:cubicBezTo>
                    <a:pt x="394148" y="0"/>
                    <a:pt x="431574" y="28196"/>
                    <a:pt x="431574" y="62678"/>
                  </a:cubicBezTo>
                  <a:lnTo>
                    <a:pt x="431574" y="112712"/>
                  </a:lnTo>
                  <a:close/>
                </a:path>
              </a:pathLst>
            </a:custGeom>
            <a:solidFill>
              <a:schemeClr val="bg1"/>
            </a:solidFill>
            <a:ln w="663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62F9DB89-F0D8-4425-A2A7-FBD6B56CF8C1}"/>
                </a:ext>
              </a:extLst>
            </p:cNvPr>
            <p:cNvSpPr/>
            <p:nvPr/>
          </p:nvSpPr>
          <p:spPr>
            <a:xfrm>
              <a:off x="10268928" y="6479090"/>
              <a:ext cx="431503" cy="175371"/>
            </a:xfrm>
            <a:custGeom>
              <a:avLst/>
              <a:gdLst>
                <a:gd name="connsiteX0" fmla="*/ 431503 w 431503"/>
                <a:gd name="connsiteY0" fmla="*/ 112712 h 175371"/>
                <a:gd name="connsiteX1" fmla="*/ 348490 w 431503"/>
                <a:gd name="connsiteY1" fmla="*/ 175372 h 175371"/>
                <a:gd name="connsiteX2" fmla="*/ 83037 w 431503"/>
                <a:gd name="connsiteY2" fmla="*/ 175372 h 175371"/>
                <a:gd name="connsiteX3" fmla="*/ 0 w 431503"/>
                <a:gd name="connsiteY3" fmla="*/ 112712 h 175371"/>
                <a:gd name="connsiteX4" fmla="*/ 0 w 431503"/>
                <a:gd name="connsiteY4" fmla="*/ 62678 h 175371"/>
                <a:gd name="connsiteX5" fmla="*/ 83037 w 431503"/>
                <a:gd name="connsiteY5" fmla="*/ 0 h 175371"/>
                <a:gd name="connsiteX6" fmla="*/ 348490 w 431503"/>
                <a:gd name="connsiteY6" fmla="*/ 0 h 175371"/>
                <a:gd name="connsiteX7" fmla="*/ 431503 w 431503"/>
                <a:gd name="connsiteY7" fmla="*/ 62678 h 175371"/>
                <a:gd name="connsiteX8" fmla="*/ 431503 w 431503"/>
                <a:gd name="connsiteY8" fmla="*/ 112712 h 1753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31503" h="175371">
                  <a:moveTo>
                    <a:pt x="431503" y="112712"/>
                  </a:moveTo>
                  <a:cubicBezTo>
                    <a:pt x="431503" y="147176"/>
                    <a:pt x="394149" y="175372"/>
                    <a:pt x="348490" y="175372"/>
                  </a:cubicBezTo>
                  <a:lnTo>
                    <a:pt x="83037" y="175372"/>
                  </a:lnTo>
                  <a:cubicBezTo>
                    <a:pt x="37379" y="175372"/>
                    <a:pt x="0" y="147176"/>
                    <a:pt x="0" y="112712"/>
                  </a:cubicBezTo>
                  <a:lnTo>
                    <a:pt x="0" y="62678"/>
                  </a:lnTo>
                  <a:cubicBezTo>
                    <a:pt x="0" y="28196"/>
                    <a:pt x="37379" y="0"/>
                    <a:pt x="83037" y="0"/>
                  </a:cubicBezTo>
                  <a:lnTo>
                    <a:pt x="348490" y="0"/>
                  </a:lnTo>
                  <a:cubicBezTo>
                    <a:pt x="394149" y="0"/>
                    <a:pt x="431503" y="28196"/>
                    <a:pt x="431503" y="62678"/>
                  </a:cubicBezTo>
                  <a:lnTo>
                    <a:pt x="431503" y="112712"/>
                  </a:lnTo>
                  <a:close/>
                </a:path>
              </a:pathLst>
            </a:custGeom>
            <a:solidFill>
              <a:schemeClr val="bg1"/>
            </a:solidFill>
            <a:ln w="663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</p:grpSp>
      <p:sp>
        <p:nvSpPr>
          <p:cNvPr id="81" name="Rectangle: Top Corners Rounded 80">
            <a:extLst>
              <a:ext uri="{FF2B5EF4-FFF2-40B4-BE49-F238E27FC236}">
                <a16:creationId xmlns:a16="http://schemas.microsoft.com/office/drawing/2014/main" id="{45157B3E-72E3-44BE-8424-A970ACDDEAA1}"/>
              </a:ext>
            </a:extLst>
          </p:cNvPr>
          <p:cNvSpPr/>
          <p:nvPr/>
        </p:nvSpPr>
        <p:spPr>
          <a:xfrm rot="10800000" flipV="1">
            <a:off x="5130294" y="2455627"/>
            <a:ext cx="1872036" cy="1819678"/>
          </a:xfrm>
          <a:prstGeom prst="round2SameRect">
            <a:avLst>
              <a:gd name="adj1" fmla="val 0"/>
              <a:gd name="adj2" fmla="val 35616"/>
            </a:avLst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1500" b="1" dirty="0">
                <a:solidFill>
                  <a:schemeClr val="bg1"/>
                </a:solidFill>
              </a:rPr>
              <a:t>ㅓ</a:t>
            </a:r>
            <a:endParaRPr lang="en-US" sz="11500" b="1" dirty="0">
              <a:solidFill>
                <a:schemeClr val="bg1"/>
              </a:solidFill>
            </a:endParaRPr>
          </a:p>
        </p:txBody>
      </p:sp>
      <p:sp>
        <p:nvSpPr>
          <p:cNvPr id="83" name="Rectangle: Top Corners Rounded 82">
            <a:extLst>
              <a:ext uri="{FF2B5EF4-FFF2-40B4-BE49-F238E27FC236}">
                <a16:creationId xmlns:a16="http://schemas.microsoft.com/office/drawing/2014/main" id="{3A10DABF-FCB7-4A6C-8DE1-8997DD1B93A2}"/>
              </a:ext>
            </a:extLst>
          </p:cNvPr>
          <p:cNvSpPr/>
          <p:nvPr/>
        </p:nvSpPr>
        <p:spPr>
          <a:xfrm rot="10800000" flipV="1">
            <a:off x="5130293" y="2423005"/>
            <a:ext cx="1872036" cy="1819678"/>
          </a:xfrm>
          <a:prstGeom prst="round2SameRect">
            <a:avLst>
              <a:gd name="adj1" fmla="val 0"/>
              <a:gd name="adj2" fmla="val 35616"/>
            </a:avLst>
          </a:prstGeom>
          <a:gradFill>
            <a:gsLst>
              <a:gs pos="0">
                <a:schemeClr val="bg1">
                  <a:lumMod val="95000"/>
                </a:schemeClr>
              </a:gs>
              <a:gs pos="70000">
                <a:schemeClr val="bg1">
                  <a:lumMod val="75000"/>
                </a:schemeClr>
              </a:gs>
              <a:gs pos="100000">
                <a:schemeClr val="bg1">
                  <a:lumMod val="65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15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NanumBarunGothic" panose="020B0603020101020101" pitchFamily="34" charset="-127"/>
                <a:ea typeface="NanumBarunGothic" panose="020B0603020101020101" pitchFamily="34" charset="-127"/>
              </a:rPr>
              <a:t>쿠</a:t>
            </a:r>
            <a:endParaRPr lang="en-US" sz="11500" b="1" dirty="0">
              <a:solidFill>
                <a:schemeClr val="tx1">
                  <a:lumMod val="65000"/>
                  <a:lumOff val="35000"/>
                </a:schemeClr>
              </a:solidFill>
              <a:latin typeface="NanumBarunGothic" panose="020B0603020101020101" pitchFamily="34" charset="-127"/>
              <a:ea typeface="NanumBarunGothic" panose="020B0603020101020101" pitchFamily="34" charset="-127"/>
            </a:endParaRPr>
          </a:p>
        </p:txBody>
      </p:sp>
      <p:sp>
        <p:nvSpPr>
          <p:cNvPr id="84" name="Rectangle: Top Corners Rounded 83">
            <a:extLst>
              <a:ext uri="{FF2B5EF4-FFF2-40B4-BE49-F238E27FC236}">
                <a16:creationId xmlns:a16="http://schemas.microsoft.com/office/drawing/2014/main" id="{9D870969-5DFA-452D-93E9-ADF4A3FB8D03}"/>
              </a:ext>
            </a:extLst>
          </p:cNvPr>
          <p:cNvSpPr/>
          <p:nvPr/>
        </p:nvSpPr>
        <p:spPr>
          <a:xfrm rot="10800000" flipV="1">
            <a:off x="911352" y="425371"/>
            <a:ext cx="2182535" cy="2368130"/>
          </a:xfrm>
          <a:prstGeom prst="round2SameRect">
            <a:avLst>
              <a:gd name="adj1" fmla="val 50000"/>
              <a:gd name="adj2" fmla="val 50000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9900" b="1" dirty="0">
                <a:solidFill>
                  <a:srgbClr val="FF5050"/>
                </a:solidFill>
                <a:latin typeface="NanumBarunGothic" panose="020B0603020101020101" pitchFamily="34" charset="-127"/>
                <a:ea typeface="NanumBarunGothic" panose="020B0603020101020101" pitchFamily="34" charset="-127"/>
              </a:rPr>
              <a:t>ㅋ</a:t>
            </a:r>
            <a:endParaRPr lang="en-US" sz="19900" dirty="0">
              <a:solidFill>
                <a:schemeClr val="tx1">
                  <a:lumMod val="50000"/>
                  <a:lumOff val="50000"/>
                </a:schemeClr>
              </a:solidFill>
              <a:latin typeface="GyeonggiTitle Medium" panose="02020603020101020101" pitchFamily="18" charset="-127"/>
              <a:ea typeface="GyeonggiTitle Medium" panose="02020603020101020101" pitchFamily="18" charset="-127"/>
            </a:endParaRPr>
          </a:p>
        </p:txBody>
      </p:sp>
      <p:sp>
        <p:nvSpPr>
          <p:cNvPr id="85" name="TextBox 84">
            <a:extLst>
              <a:ext uri="{FF2B5EF4-FFF2-40B4-BE49-F238E27FC236}">
                <a16:creationId xmlns:a16="http://schemas.microsoft.com/office/drawing/2014/main" id="{2DBD6C76-024F-40E1-B363-84999F82D80B}"/>
              </a:ext>
            </a:extLst>
          </p:cNvPr>
          <p:cNvSpPr txBox="1"/>
          <p:nvPr/>
        </p:nvSpPr>
        <p:spPr>
          <a:xfrm>
            <a:off x="84220" y="-23876"/>
            <a:ext cx="43674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“</a:t>
            </a:r>
            <a:r>
              <a:rPr lang="ko-KR" altLang="en-US" dirty="0"/>
              <a:t>ㅋ</a:t>
            </a:r>
            <a:r>
              <a:rPr lang="en-US" altLang="ko-KR" dirty="0"/>
              <a:t>”</a:t>
            </a:r>
            <a:r>
              <a:rPr lang="ko-KR" altLang="en-US" dirty="0"/>
              <a:t>이 </a:t>
            </a:r>
            <a:r>
              <a:rPr lang="en-US" altLang="ko-KR" dirty="0"/>
              <a:t>“</a:t>
            </a:r>
            <a:r>
              <a:rPr lang="ko-KR" altLang="en-US" dirty="0"/>
              <a:t>ㅜ</a:t>
            </a:r>
            <a:r>
              <a:rPr lang="en-US" altLang="ko-KR" dirty="0"/>
              <a:t>“</a:t>
            </a:r>
            <a:r>
              <a:rPr lang="ko-KR" altLang="en-US" dirty="0"/>
              <a:t>를 만나면 무엇이 될까요</a:t>
            </a:r>
            <a:r>
              <a:rPr lang="en-US" altLang="ko-KR" dirty="0"/>
              <a:t>?</a:t>
            </a:r>
            <a:endParaRPr lang="en-US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CEA23EFF-796C-456B-8EC3-F32C9E987991}"/>
              </a:ext>
            </a:extLst>
          </p:cNvPr>
          <p:cNvSpPr/>
          <p:nvPr/>
        </p:nvSpPr>
        <p:spPr>
          <a:xfrm>
            <a:off x="9836868" y="0"/>
            <a:ext cx="2355132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000" dirty="0"/>
              <a:t>https://pixabay.com/images/id-1820715/</a:t>
            </a:r>
          </a:p>
        </p:txBody>
      </p:sp>
    </p:spTree>
    <p:extLst>
      <p:ext uri="{BB962C8B-B14F-4D97-AF65-F5344CB8AC3E}">
        <p14:creationId xmlns:p14="http://schemas.microsoft.com/office/powerpoint/2010/main" val="252589009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50" presetClass="pat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0833E-6 -2.22222E-6 L 0.16823 -2.22222E-6 C 0.24362 -2.22222E-6 0.33659 0.06644 0.33659 0.12037 L 0.33659 0.24097 " pathEditMode="relative" rAng="0" ptsTypes="AAAA">
                                      <p:cBhvr>
                                        <p:cTn id="15" dur="75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823" y="12037"/>
                                    </p:animMotion>
                                  </p:childTnLst>
                                </p:cTn>
                              </p:par>
                              <p:par>
                                <p:cTn id="16" presetID="49" presetClass="exit" presetSubtype="0" accel="100000" fill="hold" grpId="1" nodeType="withEffect">
                                  <p:stCondLst>
                                    <p:cond delay="250"/>
                                  </p:stCondLst>
                                  <p:childTnLst>
                                    <p:anim calcmode="lin" valueType="num">
                                      <p:cBhvr>
                                        <p:cTn id="17" dur="500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/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0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55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"/>
                            </p:stCondLst>
                            <p:childTnLst>
                              <p:par>
                                <p:cTn id="28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9" grpId="0" animBg="1"/>
      <p:bldP spid="59" grpId="1" animBg="1"/>
      <p:bldP spid="71" grpId="0" animBg="1"/>
      <p:bldP spid="71" grpId="1" animBg="1"/>
      <p:bldP spid="83" grpId="0" animBg="1"/>
      <p:bldP spid="84" grpId="0"/>
      <p:bldP spid="84" grpId="1"/>
      <p:bldP spid="84" grpId="2"/>
    </p:bld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타원 1"/>
          <p:cNvSpPr/>
          <p:nvPr/>
        </p:nvSpPr>
        <p:spPr>
          <a:xfrm>
            <a:off x="123825" y="4436693"/>
            <a:ext cx="1941945" cy="1746250"/>
          </a:xfrm>
          <a:prstGeom prst="ellips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10000" dirty="0">
                <a:latin typeface="+mn-ea"/>
              </a:rPr>
              <a:t>쿠</a:t>
            </a:r>
          </a:p>
        </p:txBody>
      </p:sp>
      <p:sp>
        <p:nvSpPr>
          <p:cNvPr id="3" name="타원 2"/>
          <p:cNvSpPr/>
          <p:nvPr/>
        </p:nvSpPr>
        <p:spPr>
          <a:xfrm>
            <a:off x="1935633" y="2480893"/>
            <a:ext cx="2362200" cy="2165350"/>
          </a:xfrm>
          <a:prstGeom prst="ellips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12500" dirty="0">
                <a:latin typeface="+mn-ea"/>
              </a:rPr>
              <a:t>쿠</a:t>
            </a:r>
          </a:p>
        </p:txBody>
      </p:sp>
      <p:sp>
        <p:nvSpPr>
          <p:cNvPr id="4" name="타원 3"/>
          <p:cNvSpPr/>
          <p:nvPr/>
        </p:nvSpPr>
        <p:spPr>
          <a:xfrm>
            <a:off x="4662932" y="911103"/>
            <a:ext cx="3023810" cy="2863850"/>
          </a:xfrm>
          <a:prstGeom prst="ellips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16700" dirty="0">
                <a:latin typeface="+mn-ea"/>
              </a:rPr>
              <a:t>쿠</a:t>
            </a:r>
          </a:p>
        </p:txBody>
      </p:sp>
      <p:sp>
        <p:nvSpPr>
          <p:cNvPr id="5" name="타원 4"/>
          <p:cNvSpPr/>
          <p:nvPr/>
        </p:nvSpPr>
        <p:spPr>
          <a:xfrm>
            <a:off x="8051841" y="127660"/>
            <a:ext cx="4038600" cy="3730625"/>
          </a:xfrm>
          <a:prstGeom prst="ellips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25000" dirty="0">
                <a:latin typeface="+mn-ea"/>
              </a:rPr>
              <a:t>쿠</a:t>
            </a:r>
          </a:p>
        </p:txBody>
      </p:sp>
      <p:sp>
        <p:nvSpPr>
          <p:cNvPr id="6" name="Google Shape;182;p29">
            <a:extLst>
              <a:ext uri="{FF2B5EF4-FFF2-40B4-BE49-F238E27FC236}">
                <a16:creationId xmlns:a16="http://schemas.microsoft.com/office/drawing/2014/main" id="{C07D24EA-DB3A-4C09-B37E-505F7159B0F9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</a:t>
            </a:r>
            <a:r>
              <a:rPr kumimoji="0" lang="en-US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k</a:t>
            </a: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2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  <p:bldP spid="5" grpId="1" animBg="1"/>
    </p:bld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White brick wall">
            <a:extLst>
              <a:ext uri="{FF2B5EF4-FFF2-40B4-BE49-F238E27FC236}">
                <a16:creationId xmlns:a16="http://schemas.microsoft.com/office/drawing/2014/main" id="{D3D3CAE0-6A12-4113-99C6-D37BDC7C599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duotone>
              <a:prstClr val="black"/>
              <a:srgbClr val="371807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912" b="7818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574541AA-3222-4E32-803D-93FF58D9CA3E}"/>
              </a:ext>
            </a:extLst>
          </p:cNvPr>
          <p:cNvSpPr/>
          <p:nvPr/>
        </p:nvSpPr>
        <p:spPr>
          <a:xfrm>
            <a:off x="-22232" y="-32"/>
            <a:ext cx="12192000" cy="6857990"/>
          </a:xfrm>
          <a:prstGeom prst="rect">
            <a:avLst/>
          </a:prstGeom>
          <a:gradFill>
            <a:gsLst>
              <a:gs pos="54000">
                <a:schemeClr val="tx1">
                  <a:alpha val="50000"/>
                </a:schemeClr>
              </a:gs>
              <a:gs pos="0">
                <a:schemeClr val="tx1">
                  <a:alpha val="0"/>
                </a:schemeClr>
              </a:gs>
              <a:gs pos="100000">
                <a:schemeClr val="tx1">
                  <a:alpha val="95000"/>
                </a:schemeClr>
              </a:gs>
            </a:gsLst>
            <a:path path="circle">
              <a:fillToRect l="50000" t="50000" r="50000" b="50000"/>
            </a:path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BED178D7-18DF-4505-9264-DB7C83C1601C}"/>
              </a:ext>
            </a:extLst>
          </p:cNvPr>
          <p:cNvGrpSpPr/>
          <p:nvPr/>
        </p:nvGrpSpPr>
        <p:grpSpPr>
          <a:xfrm>
            <a:off x="760068" y="2320968"/>
            <a:ext cx="2885788" cy="2216001"/>
            <a:chOff x="4451685" y="8719222"/>
            <a:chExt cx="2885788" cy="2216001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244B36EF-7FFC-4715-BDDD-B97F7A1CCD98}"/>
                </a:ext>
              </a:extLst>
            </p:cNvPr>
            <p:cNvSpPr txBox="1"/>
            <p:nvPr/>
          </p:nvSpPr>
          <p:spPr>
            <a:xfrm>
              <a:off x="4451685" y="8719232"/>
              <a:ext cx="2863516" cy="2215991"/>
            </a:xfrm>
            <a:prstGeom prst="rect">
              <a:avLst/>
            </a:prstGeom>
            <a:noFill/>
            <a:ln>
              <a:noFill/>
            </a:ln>
            <a:effectLst>
              <a:outerShdw blurRad="190500" dir="5400000" algn="ctr" rotWithShape="0">
                <a:srgbClr val="FF6699"/>
              </a:outerShdw>
            </a:effectLst>
          </p:spPr>
          <p:txBody>
            <a:bodyPr wrap="square" rtlCol="0">
              <a:spAutoFit/>
            </a:bodyPr>
            <a:lstStyle/>
            <a:p>
              <a:r>
                <a:rPr lang="ko-KR" altLang="en-US" sz="13800" b="1" dirty="0">
                  <a:ln w="76200">
                    <a:solidFill>
                      <a:schemeClr val="bg1"/>
                    </a:solidFill>
                  </a:ln>
                  <a:noFill/>
                  <a:effectLst>
                    <a:outerShdw blurRad="190500" dir="5400000" algn="ctr" rotWithShape="0">
                      <a:srgbClr val="FFFF00">
                        <a:alpha val="42745"/>
                      </a:srgbClr>
                    </a:outerShdw>
                  </a:effectLst>
                </a:rPr>
                <a:t>두</a:t>
              </a:r>
              <a:endParaRPr lang="en-US" sz="13800" b="1" dirty="0">
                <a:ln w="76200">
                  <a:solidFill>
                    <a:schemeClr val="bg1"/>
                  </a:solidFill>
                </a:ln>
                <a:noFill/>
                <a:effectLst>
                  <a:outerShdw blurRad="190500" dir="5400000" algn="ctr" rotWithShape="0">
                    <a:srgbClr val="FFFF00">
                      <a:alpha val="42745"/>
                    </a:srgbClr>
                  </a:outerShdw>
                </a:effectLst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508A1579-9906-4E14-8F12-16DFDEC8CD77}"/>
                </a:ext>
              </a:extLst>
            </p:cNvPr>
            <p:cNvSpPr txBox="1"/>
            <p:nvPr/>
          </p:nvSpPr>
          <p:spPr>
            <a:xfrm>
              <a:off x="4451685" y="8719232"/>
              <a:ext cx="2863516" cy="2215991"/>
            </a:xfrm>
            <a:prstGeom prst="rect">
              <a:avLst/>
            </a:prstGeom>
            <a:noFill/>
            <a:ln>
              <a:noFill/>
            </a:ln>
            <a:effectLst>
              <a:outerShdw blurRad="190500" dir="5400000" algn="ctr" rotWithShape="0">
                <a:srgbClr val="FF6699"/>
              </a:outerShdw>
            </a:effectLst>
          </p:spPr>
          <p:txBody>
            <a:bodyPr wrap="square" rtlCol="0">
              <a:spAutoFit/>
            </a:bodyPr>
            <a:lstStyle/>
            <a:p>
              <a:r>
                <a:rPr lang="ko-KR" altLang="en-US" sz="13800" b="1" dirty="0">
                  <a:ln w="76200">
                    <a:solidFill>
                      <a:schemeClr val="bg1"/>
                    </a:solidFill>
                  </a:ln>
                  <a:noFill/>
                  <a:effectLst>
                    <a:outerShdw blurRad="190500" dir="5400000" algn="ctr" rotWithShape="0">
                      <a:srgbClr val="FFFF00">
                        <a:alpha val="42745"/>
                      </a:srgbClr>
                    </a:outerShdw>
                  </a:effectLst>
                </a:rPr>
                <a:t>두</a:t>
              </a:r>
              <a:endParaRPr lang="en-US" sz="13800" b="1" dirty="0">
                <a:ln w="76200">
                  <a:solidFill>
                    <a:schemeClr val="bg1"/>
                  </a:solidFill>
                </a:ln>
                <a:noFill/>
                <a:effectLst>
                  <a:outerShdw blurRad="190500" dir="5400000" algn="ctr" rotWithShape="0">
                    <a:srgbClr val="FFFF00">
                      <a:alpha val="42745"/>
                    </a:srgbClr>
                  </a:outerShdw>
                </a:effectLst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5C01C20F-F055-4C36-AD45-9437889ABD85}"/>
                </a:ext>
              </a:extLst>
            </p:cNvPr>
            <p:cNvSpPr txBox="1"/>
            <p:nvPr/>
          </p:nvSpPr>
          <p:spPr>
            <a:xfrm>
              <a:off x="4473957" y="8719222"/>
              <a:ext cx="2863516" cy="2215991"/>
            </a:xfrm>
            <a:prstGeom prst="rect">
              <a:avLst/>
            </a:prstGeom>
            <a:noFill/>
            <a:ln>
              <a:noFill/>
            </a:ln>
            <a:effectLst>
              <a:outerShdw blurRad="63500" dir="5400000" algn="ctr" rotWithShape="0">
                <a:schemeClr val="bg1"/>
              </a:outerShdw>
            </a:effectLst>
          </p:spPr>
          <p:txBody>
            <a:bodyPr wrap="square" rtlCol="0">
              <a:spAutoFit/>
            </a:bodyPr>
            <a:lstStyle/>
            <a:p>
              <a:r>
                <a:rPr lang="ko-KR" altLang="en-US" sz="13800" b="1" dirty="0">
                  <a:ln w="76200">
                    <a:solidFill>
                      <a:schemeClr val="bg1"/>
                    </a:solidFill>
                  </a:ln>
                  <a:noFill/>
                  <a:effectLst>
                    <a:outerShdw blurRad="190500" dir="5400000" algn="ctr" rotWithShape="0">
                      <a:srgbClr val="FFFF00">
                        <a:alpha val="42745"/>
                      </a:srgbClr>
                    </a:outerShdw>
                  </a:effectLst>
                </a:rPr>
                <a:t>두</a:t>
              </a:r>
              <a:endParaRPr lang="en-US" sz="13800" b="1" dirty="0">
                <a:ln w="76200">
                  <a:solidFill>
                    <a:schemeClr val="bg1"/>
                  </a:solidFill>
                </a:ln>
                <a:noFill/>
                <a:effectLst>
                  <a:outerShdw blurRad="190500" dir="5400000" algn="ctr" rotWithShape="0">
                    <a:srgbClr val="FFFF00">
                      <a:alpha val="42745"/>
                    </a:srgbClr>
                  </a:outerShdw>
                </a:effectLst>
              </a:endParaRP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78E566E5-1FDE-406F-A1E8-21810A947A8B}"/>
              </a:ext>
            </a:extLst>
          </p:cNvPr>
          <p:cNvGrpSpPr/>
          <p:nvPr/>
        </p:nvGrpSpPr>
        <p:grpSpPr>
          <a:xfrm>
            <a:off x="9350736" y="2320926"/>
            <a:ext cx="2887253" cy="2216065"/>
            <a:chOff x="13082316" y="2267702"/>
            <a:chExt cx="2887253" cy="2216065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DB01FF34-67E0-4167-A1BD-4BBA2EC58D56}"/>
                </a:ext>
              </a:extLst>
            </p:cNvPr>
            <p:cNvSpPr txBox="1"/>
            <p:nvPr/>
          </p:nvSpPr>
          <p:spPr>
            <a:xfrm>
              <a:off x="13082316" y="2267775"/>
              <a:ext cx="2863516" cy="2215991"/>
            </a:xfrm>
            <a:prstGeom prst="rect">
              <a:avLst/>
            </a:prstGeom>
            <a:noFill/>
            <a:ln>
              <a:noFill/>
            </a:ln>
            <a:effectLst>
              <a:outerShdw blurRad="190500" dir="5400000" algn="ctr" rotWithShape="0">
                <a:srgbClr val="0070C0"/>
              </a:outerShdw>
            </a:effectLst>
          </p:spPr>
          <p:txBody>
            <a:bodyPr wrap="square" rtlCol="0">
              <a:spAutoFit/>
            </a:bodyPr>
            <a:lstStyle/>
            <a:p>
              <a:r>
                <a:rPr lang="ko-KR" altLang="en-US" sz="13800" b="1" dirty="0">
                  <a:ln w="76200">
                    <a:solidFill>
                      <a:schemeClr val="bg1"/>
                    </a:solidFill>
                  </a:ln>
                  <a:noFill/>
                  <a:effectLst>
                    <a:outerShdw blurRad="190500" dir="5400000" algn="ctr" rotWithShape="0">
                      <a:srgbClr val="FFFF00">
                        <a:alpha val="42745"/>
                      </a:srgbClr>
                    </a:outerShdw>
                  </a:effectLst>
                </a:rPr>
                <a:t>추</a:t>
              </a:r>
              <a:endParaRPr lang="en-US" sz="13800" b="1" dirty="0">
                <a:ln w="76200">
                  <a:solidFill>
                    <a:schemeClr val="bg1"/>
                  </a:solidFill>
                </a:ln>
                <a:noFill/>
                <a:effectLst>
                  <a:outerShdw blurRad="190500" dir="5400000" algn="ctr" rotWithShape="0">
                    <a:srgbClr val="FFFF00">
                      <a:alpha val="42745"/>
                    </a:srgbClr>
                  </a:outerShdw>
                </a:effectLst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2E6062FA-8996-4777-A0C5-A26F28461017}"/>
                </a:ext>
              </a:extLst>
            </p:cNvPr>
            <p:cNvSpPr txBox="1"/>
            <p:nvPr/>
          </p:nvSpPr>
          <p:spPr>
            <a:xfrm>
              <a:off x="13082316" y="2267776"/>
              <a:ext cx="2863516" cy="2215991"/>
            </a:xfrm>
            <a:prstGeom prst="rect">
              <a:avLst/>
            </a:prstGeom>
            <a:noFill/>
            <a:ln>
              <a:noFill/>
            </a:ln>
            <a:effectLst>
              <a:outerShdw blurRad="190500" dir="5400000" algn="ctr" rotWithShape="0">
                <a:srgbClr val="0070C0"/>
              </a:outerShdw>
            </a:effectLst>
          </p:spPr>
          <p:txBody>
            <a:bodyPr wrap="square" rtlCol="0">
              <a:spAutoFit/>
            </a:bodyPr>
            <a:lstStyle/>
            <a:p>
              <a:r>
                <a:rPr lang="ko-KR" altLang="en-US" sz="13800" b="1" dirty="0">
                  <a:ln w="76200">
                    <a:solidFill>
                      <a:schemeClr val="bg1"/>
                    </a:solidFill>
                  </a:ln>
                  <a:noFill/>
                  <a:effectLst>
                    <a:outerShdw blurRad="190500" dir="5400000" algn="ctr" rotWithShape="0">
                      <a:srgbClr val="FFFF00">
                        <a:alpha val="42745"/>
                      </a:srgbClr>
                    </a:outerShdw>
                  </a:effectLst>
                </a:rPr>
                <a:t>추</a:t>
              </a:r>
              <a:endParaRPr lang="en-US" sz="13800" b="1" dirty="0">
                <a:ln w="76200">
                  <a:solidFill>
                    <a:schemeClr val="bg1"/>
                  </a:solidFill>
                </a:ln>
                <a:noFill/>
                <a:effectLst>
                  <a:outerShdw blurRad="190500" dir="5400000" algn="ctr" rotWithShape="0">
                    <a:srgbClr val="FFFF00">
                      <a:alpha val="42745"/>
                    </a:srgbClr>
                  </a:outerShdw>
                </a:effectLst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0DF65962-0356-4CD1-B508-4043787AA08A}"/>
                </a:ext>
              </a:extLst>
            </p:cNvPr>
            <p:cNvSpPr txBox="1"/>
            <p:nvPr/>
          </p:nvSpPr>
          <p:spPr>
            <a:xfrm>
              <a:off x="13106053" y="2267702"/>
              <a:ext cx="2863516" cy="2215991"/>
            </a:xfrm>
            <a:prstGeom prst="rect">
              <a:avLst/>
            </a:prstGeom>
            <a:noFill/>
            <a:ln>
              <a:noFill/>
            </a:ln>
            <a:effectLst>
              <a:outerShdw blurRad="63500" dir="5400000" algn="ctr" rotWithShape="0">
                <a:schemeClr val="bg1"/>
              </a:outerShdw>
            </a:effectLst>
          </p:spPr>
          <p:txBody>
            <a:bodyPr wrap="square" rtlCol="0">
              <a:spAutoFit/>
            </a:bodyPr>
            <a:lstStyle/>
            <a:p>
              <a:r>
                <a:rPr lang="ko-KR" altLang="en-US" sz="13800" b="1" dirty="0">
                  <a:ln w="76200">
                    <a:solidFill>
                      <a:schemeClr val="bg1"/>
                    </a:solidFill>
                  </a:ln>
                  <a:noFill/>
                  <a:effectLst>
                    <a:outerShdw blurRad="190500" dir="5400000" algn="ctr" rotWithShape="0">
                      <a:srgbClr val="FFFF00">
                        <a:alpha val="42745"/>
                      </a:srgbClr>
                    </a:outerShdw>
                  </a:effectLst>
                </a:rPr>
                <a:t>추</a:t>
              </a:r>
              <a:endParaRPr lang="en-US" sz="13800" b="1" dirty="0">
                <a:ln w="76200">
                  <a:solidFill>
                    <a:schemeClr val="bg1"/>
                  </a:solidFill>
                </a:ln>
                <a:noFill/>
                <a:effectLst>
                  <a:outerShdw blurRad="190500" dir="5400000" algn="ctr" rotWithShape="0">
                    <a:srgbClr val="FFFF00">
                      <a:alpha val="42745"/>
                    </a:srgbClr>
                  </a:outerShdw>
                </a:effectLst>
              </a:endParaRP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BF030A31-0191-4FA2-AAC6-9162B421D9C2}"/>
              </a:ext>
            </a:extLst>
          </p:cNvPr>
          <p:cNvGrpSpPr/>
          <p:nvPr/>
        </p:nvGrpSpPr>
        <p:grpSpPr>
          <a:xfrm>
            <a:off x="3649441" y="2320968"/>
            <a:ext cx="3473544" cy="2216011"/>
            <a:chOff x="304366" y="8278267"/>
            <a:chExt cx="3473544" cy="2216011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EA6AA1F0-6EAF-4404-8DB9-8B867EEF5B0A}"/>
                </a:ext>
              </a:extLst>
            </p:cNvPr>
            <p:cNvSpPr txBox="1"/>
            <p:nvPr/>
          </p:nvSpPr>
          <p:spPr>
            <a:xfrm>
              <a:off x="304369" y="8278287"/>
              <a:ext cx="3427209" cy="2215991"/>
            </a:xfrm>
            <a:prstGeom prst="rect">
              <a:avLst/>
            </a:prstGeom>
            <a:noFill/>
            <a:ln>
              <a:noFill/>
            </a:ln>
            <a:effectLst>
              <a:outerShdw blurRad="190500" dir="5400000" algn="ctr" rotWithShape="0">
                <a:srgbClr val="F8E708"/>
              </a:outerShdw>
            </a:effectLst>
          </p:spPr>
          <p:txBody>
            <a:bodyPr wrap="square" rtlCol="0">
              <a:spAutoFit/>
            </a:bodyPr>
            <a:lstStyle/>
            <a:p>
              <a:r>
                <a:rPr lang="ko-KR" altLang="en-US" sz="13800" b="1" dirty="0">
                  <a:ln w="76200">
                    <a:solidFill>
                      <a:schemeClr val="bg1"/>
                    </a:solidFill>
                  </a:ln>
                  <a:noFill/>
                  <a:effectLst>
                    <a:outerShdw blurRad="190500" dir="5400000" algn="ctr" rotWithShape="0">
                      <a:srgbClr val="FFFF00">
                        <a:alpha val="42745"/>
                      </a:srgbClr>
                    </a:outerShdw>
                  </a:effectLst>
                </a:rPr>
                <a:t>쿠</a:t>
              </a:r>
              <a:endParaRPr lang="en-US" sz="13800" b="1" dirty="0">
                <a:ln w="76200">
                  <a:solidFill>
                    <a:schemeClr val="bg1"/>
                  </a:solidFill>
                </a:ln>
                <a:noFill/>
                <a:effectLst>
                  <a:outerShdw blurRad="190500" dir="5400000" algn="ctr" rotWithShape="0">
                    <a:srgbClr val="FFFF00">
                      <a:alpha val="42745"/>
                    </a:srgbClr>
                  </a:outerShdw>
                </a:effectLst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1E8B1EF5-0C1D-4277-A808-CDA05193A0A4}"/>
                </a:ext>
              </a:extLst>
            </p:cNvPr>
            <p:cNvSpPr txBox="1"/>
            <p:nvPr/>
          </p:nvSpPr>
          <p:spPr>
            <a:xfrm>
              <a:off x="304366" y="8278267"/>
              <a:ext cx="3427209" cy="2215991"/>
            </a:xfrm>
            <a:prstGeom prst="rect">
              <a:avLst/>
            </a:prstGeom>
            <a:noFill/>
            <a:ln>
              <a:noFill/>
            </a:ln>
            <a:effectLst>
              <a:outerShdw blurRad="190500" dir="5400000" algn="ctr" rotWithShape="0">
                <a:srgbClr val="F8E708"/>
              </a:outerShdw>
            </a:effectLst>
          </p:spPr>
          <p:txBody>
            <a:bodyPr wrap="square" rtlCol="0">
              <a:spAutoFit/>
            </a:bodyPr>
            <a:lstStyle/>
            <a:p>
              <a:r>
                <a:rPr lang="ko-KR" altLang="en-US" sz="13800" b="1" dirty="0">
                  <a:ln w="76200">
                    <a:solidFill>
                      <a:schemeClr val="bg1"/>
                    </a:solidFill>
                  </a:ln>
                  <a:noFill/>
                  <a:effectLst>
                    <a:outerShdw blurRad="190500" dir="5400000" algn="ctr" rotWithShape="0">
                      <a:srgbClr val="FFFF00">
                        <a:alpha val="42745"/>
                      </a:srgbClr>
                    </a:outerShdw>
                  </a:effectLst>
                </a:rPr>
                <a:t>쿠</a:t>
              </a:r>
              <a:endParaRPr lang="en-US" sz="13800" b="1" dirty="0">
                <a:ln w="76200">
                  <a:solidFill>
                    <a:schemeClr val="bg1"/>
                  </a:solidFill>
                </a:ln>
                <a:noFill/>
                <a:effectLst>
                  <a:outerShdw blurRad="190500" dir="5400000" algn="ctr" rotWithShape="0">
                    <a:srgbClr val="FFFF00">
                      <a:alpha val="42745"/>
                    </a:srgbClr>
                  </a:outerShdw>
                </a:effectLst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265E1C6C-E0FA-40B6-9D1D-A27B034C93FF}"/>
                </a:ext>
              </a:extLst>
            </p:cNvPr>
            <p:cNvSpPr txBox="1"/>
            <p:nvPr/>
          </p:nvSpPr>
          <p:spPr>
            <a:xfrm>
              <a:off x="350701" y="8278267"/>
              <a:ext cx="3427209" cy="2215991"/>
            </a:xfrm>
            <a:prstGeom prst="rect">
              <a:avLst/>
            </a:prstGeom>
            <a:noFill/>
            <a:ln>
              <a:noFill/>
            </a:ln>
            <a:effectLst>
              <a:outerShdw blurRad="63500" dir="5400000" algn="ctr" rotWithShape="0">
                <a:schemeClr val="bg1"/>
              </a:outerShdw>
            </a:effectLst>
          </p:spPr>
          <p:txBody>
            <a:bodyPr wrap="square" rtlCol="0">
              <a:spAutoFit/>
            </a:bodyPr>
            <a:lstStyle/>
            <a:p>
              <a:r>
                <a:rPr lang="ko-KR" altLang="en-US" sz="13800" b="1" dirty="0">
                  <a:ln w="76200">
                    <a:solidFill>
                      <a:schemeClr val="bg1"/>
                    </a:solidFill>
                  </a:ln>
                  <a:noFill/>
                  <a:effectLst>
                    <a:outerShdw blurRad="190500" dir="5400000" algn="ctr" rotWithShape="0">
                      <a:srgbClr val="FFFF00">
                        <a:alpha val="42745"/>
                      </a:srgbClr>
                    </a:outerShdw>
                  </a:effectLst>
                </a:rPr>
                <a:t>쿠</a:t>
              </a:r>
              <a:endParaRPr lang="en-US" sz="13800" b="1" dirty="0">
                <a:ln w="76200">
                  <a:solidFill>
                    <a:schemeClr val="bg1"/>
                  </a:solidFill>
                </a:ln>
                <a:noFill/>
                <a:effectLst>
                  <a:outerShdw blurRad="190500" dir="5400000" algn="ctr" rotWithShape="0">
                    <a:srgbClr val="FFFF00">
                      <a:alpha val="42745"/>
                    </a:srgbClr>
                  </a:outerShdw>
                </a:effectLst>
              </a:endParaRPr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5C2E0671-7ADD-41EB-8FA9-0FB3415BB230}"/>
              </a:ext>
            </a:extLst>
          </p:cNvPr>
          <p:cNvGrpSpPr/>
          <p:nvPr/>
        </p:nvGrpSpPr>
        <p:grpSpPr>
          <a:xfrm>
            <a:off x="6690536" y="2320926"/>
            <a:ext cx="2909505" cy="2216054"/>
            <a:chOff x="13429463" y="1803561"/>
            <a:chExt cx="2909505" cy="2216054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2EC9C325-FD70-4D10-80E9-121E1097FBE1}"/>
                </a:ext>
              </a:extLst>
            </p:cNvPr>
            <p:cNvSpPr txBox="1"/>
            <p:nvPr/>
          </p:nvSpPr>
          <p:spPr>
            <a:xfrm>
              <a:off x="13451695" y="1803624"/>
              <a:ext cx="2863516" cy="2215991"/>
            </a:xfrm>
            <a:prstGeom prst="rect">
              <a:avLst/>
            </a:prstGeom>
            <a:noFill/>
            <a:ln>
              <a:noFill/>
            </a:ln>
            <a:effectLst>
              <a:outerShdw blurRad="190500" dir="5400000" algn="ctr" rotWithShape="0">
                <a:srgbClr val="7030A0"/>
              </a:outerShdw>
            </a:effectLst>
          </p:spPr>
          <p:txBody>
            <a:bodyPr wrap="square" rtlCol="0">
              <a:spAutoFit/>
            </a:bodyPr>
            <a:lstStyle/>
            <a:p>
              <a:r>
                <a:rPr lang="ko-KR" altLang="en-US" sz="13800" b="1" dirty="0">
                  <a:ln w="76200">
                    <a:solidFill>
                      <a:schemeClr val="bg1"/>
                    </a:solidFill>
                  </a:ln>
                  <a:noFill/>
                  <a:effectLst>
                    <a:outerShdw blurRad="190500" dir="5400000" algn="ctr" rotWithShape="0">
                      <a:srgbClr val="FFFF00">
                        <a:alpha val="42745"/>
                      </a:srgbClr>
                    </a:outerShdw>
                  </a:effectLst>
                </a:rPr>
                <a:t>구</a:t>
              </a:r>
              <a:endParaRPr lang="en-US" sz="13800" b="1" dirty="0">
                <a:ln w="76200">
                  <a:solidFill>
                    <a:schemeClr val="bg1"/>
                  </a:solidFill>
                </a:ln>
                <a:noFill/>
                <a:effectLst>
                  <a:outerShdw blurRad="190500" dir="5400000" algn="ctr" rotWithShape="0">
                    <a:srgbClr val="FFFF00">
                      <a:alpha val="42745"/>
                    </a:srgbClr>
                  </a:outerShdw>
                </a:effectLst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56A00D70-FFBA-4A32-B1C8-725519AC04C3}"/>
                </a:ext>
              </a:extLst>
            </p:cNvPr>
            <p:cNvSpPr txBox="1"/>
            <p:nvPr/>
          </p:nvSpPr>
          <p:spPr>
            <a:xfrm>
              <a:off x="13429463" y="1803624"/>
              <a:ext cx="2863516" cy="2215991"/>
            </a:xfrm>
            <a:prstGeom prst="rect">
              <a:avLst/>
            </a:prstGeom>
            <a:noFill/>
            <a:ln>
              <a:noFill/>
            </a:ln>
            <a:effectLst>
              <a:outerShdw blurRad="190500" dir="5400000" algn="ctr" rotWithShape="0">
                <a:srgbClr val="7030A0"/>
              </a:outerShdw>
            </a:effectLst>
          </p:spPr>
          <p:txBody>
            <a:bodyPr wrap="square" rtlCol="0">
              <a:spAutoFit/>
            </a:bodyPr>
            <a:lstStyle/>
            <a:p>
              <a:r>
                <a:rPr lang="ko-KR" altLang="en-US" sz="13800" b="1" dirty="0">
                  <a:ln w="76200">
                    <a:solidFill>
                      <a:schemeClr val="bg1"/>
                    </a:solidFill>
                  </a:ln>
                  <a:noFill/>
                  <a:effectLst>
                    <a:outerShdw blurRad="190500" dir="5400000" algn="ctr" rotWithShape="0">
                      <a:srgbClr val="FFFF00">
                        <a:alpha val="42745"/>
                      </a:srgbClr>
                    </a:outerShdw>
                  </a:effectLst>
                </a:rPr>
                <a:t>구</a:t>
              </a:r>
              <a:endParaRPr lang="en-US" sz="13800" b="1" dirty="0">
                <a:ln w="76200">
                  <a:solidFill>
                    <a:schemeClr val="bg1"/>
                  </a:solidFill>
                </a:ln>
                <a:noFill/>
                <a:effectLst>
                  <a:outerShdw blurRad="190500" dir="5400000" algn="ctr" rotWithShape="0">
                    <a:srgbClr val="FFFF00">
                      <a:alpha val="42745"/>
                    </a:srgbClr>
                  </a:outerShdw>
                </a:effectLst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D8E095BB-97D8-48D6-AB8F-2C7DD6FFBF0C}"/>
                </a:ext>
              </a:extLst>
            </p:cNvPr>
            <p:cNvSpPr txBox="1"/>
            <p:nvPr/>
          </p:nvSpPr>
          <p:spPr>
            <a:xfrm>
              <a:off x="13475452" y="1803561"/>
              <a:ext cx="2863516" cy="2215991"/>
            </a:xfrm>
            <a:prstGeom prst="rect">
              <a:avLst/>
            </a:prstGeom>
            <a:noFill/>
            <a:ln>
              <a:noFill/>
            </a:ln>
            <a:effectLst>
              <a:outerShdw blurRad="63500" dir="5400000" algn="ctr" rotWithShape="0">
                <a:schemeClr val="bg1"/>
              </a:outerShdw>
            </a:effectLst>
          </p:spPr>
          <p:txBody>
            <a:bodyPr wrap="square" rtlCol="0">
              <a:spAutoFit/>
            </a:bodyPr>
            <a:lstStyle/>
            <a:p>
              <a:r>
                <a:rPr lang="ko-KR" altLang="en-US" sz="13800" b="1" dirty="0">
                  <a:ln w="76200">
                    <a:solidFill>
                      <a:schemeClr val="bg1"/>
                    </a:solidFill>
                  </a:ln>
                  <a:noFill/>
                  <a:effectLst>
                    <a:outerShdw blurRad="190500" dir="5400000" algn="ctr" rotWithShape="0">
                      <a:srgbClr val="FFFF00">
                        <a:alpha val="42745"/>
                      </a:srgbClr>
                    </a:outerShdw>
                  </a:effectLst>
                </a:rPr>
                <a:t>구</a:t>
              </a:r>
              <a:endParaRPr lang="en-US" sz="13800" b="1" dirty="0">
                <a:ln w="76200">
                  <a:solidFill>
                    <a:schemeClr val="bg1"/>
                  </a:solidFill>
                </a:ln>
                <a:noFill/>
                <a:effectLst>
                  <a:outerShdw blurRad="190500" dir="5400000" algn="ctr" rotWithShape="0">
                    <a:srgbClr val="FFFF00">
                      <a:alpha val="42745"/>
                    </a:srgbClr>
                  </a:outerShdw>
                </a:effectLst>
              </a:endParaRPr>
            </a:p>
          </p:txBody>
        </p:sp>
      </p:grpSp>
      <p:sp>
        <p:nvSpPr>
          <p:cNvPr id="37" name="TextBox 36">
            <a:extLst>
              <a:ext uri="{FF2B5EF4-FFF2-40B4-BE49-F238E27FC236}">
                <a16:creationId xmlns:a16="http://schemas.microsoft.com/office/drawing/2014/main" id="{D43A1399-C4B9-4150-B58C-ACD8016CEFA5}"/>
              </a:ext>
            </a:extLst>
          </p:cNvPr>
          <p:cNvSpPr txBox="1"/>
          <p:nvPr/>
        </p:nvSpPr>
        <p:spPr>
          <a:xfrm>
            <a:off x="782340" y="2320925"/>
            <a:ext cx="2863516" cy="2215991"/>
          </a:xfrm>
          <a:prstGeom prst="rect">
            <a:avLst/>
          </a:prstGeom>
          <a:noFill/>
          <a:ln>
            <a:noFill/>
          </a:ln>
          <a:effectLst>
            <a:outerShdw dist="101600" dir="5400000" algn="ctr" rotWithShape="0">
              <a:schemeClr val="tx1"/>
            </a:outerShdw>
          </a:effectLst>
        </p:spPr>
        <p:txBody>
          <a:bodyPr wrap="square" rtlCol="0">
            <a:spAutoFit/>
          </a:bodyPr>
          <a:lstStyle/>
          <a:p>
            <a:r>
              <a:rPr lang="ko-KR" altLang="en-US" sz="13800" b="1" dirty="0">
                <a:ln w="76200">
                  <a:solidFill>
                    <a:schemeClr val="bg1"/>
                  </a:solidFill>
                </a:ln>
                <a:noFill/>
                <a:effectLst>
                  <a:outerShdw blurRad="190500" dir="5400000" algn="ctr" rotWithShape="0">
                    <a:srgbClr val="FFFF00">
                      <a:alpha val="42745"/>
                    </a:srgbClr>
                  </a:outerShdw>
                </a:effectLst>
              </a:rPr>
              <a:t>두</a:t>
            </a:r>
            <a:endParaRPr lang="en-US" sz="13800" b="1" dirty="0">
              <a:ln w="76200">
                <a:solidFill>
                  <a:schemeClr val="bg1"/>
                </a:solidFill>
              </a:ln>
              <a:noFill/>
              <a:effectLst>
                <a:outerShdw blurRad="190500" dir="5400000" algn="ctr" rotWithShape="0">
                  <a:srgbClr val="FFFF00">
                    <a:alpha val="42745"/>
                  </a:srgbClr>
                </a:outerShdw>
              </a:effectLst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6622E724-7DBB-499C-A248-E60C208BDF52}"/>
              </a:ext>
            </a:extLst>
          </p:cNvPr>
          <p:cNvSpPr txBox="1"/>
          <p:nvPr/>
        </p:nvSpPr>
        <p:spPr>
          <a:xfrm>
            <a:off x="6710665" y="2320852"/>
            <a:ext cx="2863516" cy="2215991"/>
          </a:xfrm>
          <a:prstGeom prst="rect">
            <a:avLst/>
          </a:prstGeom>
          <a:noFill/>
          <a:ln>
            <a:noFill/>
          </a:ln>
          <a:effectLst>
            <a:outerShdw dist="152400" dir="5400000" algn="ctr" rotWithShape="0">
              <a:schemeClr val="tx1"/>
            </a:outerShdw>
          </a:effectLst>
        </p:spPr>
        <p:txBody>
          <a:bodyPr wrap="square" rtlCol="0">
            <a:spAutoFit/>
          </a:bodyPr>
          <a:lstStyle/>
          <a:p>
            <a:r>
              <a:rPr lang="ko-KR" altLang="en-US" sz="13800" b="1" dirty="0">
                <a:ln w="76200">
                  <a:solidFill>
                    <a:schemeClr val="bg1"/>
                  </a:solidFill>
                </a:ln>
                <a:noFill/>
                <a:effectLst>
                  <a:outerShdw blurRad="190500" dir="5400000" algn="ctr" rotWithShape="0">
                    <a:srgbClr val="FFFF00">
                      <a:alpha val="42745"/>
                    </a:srgbClr>
                  </a:outerShdw>
                </a:effectLst>
              </a:rPr>
              <a:t>구</a:t>
            </a:r>
            <a:endParaRPr lang="en-US" sz="13800" b="1" dirty="0">
              <a:ln w="76200">
                <a:solidFill>
                  <a:schemeClr val="bg1"/>
                </a:solidFill>
              </a:ln>
              <a:noFill/>
              <a:effectLst>
                <a:outerShdw blurRad="190500" dir="5400000" algn="ctr" rotWithShape="0">
                  <a:srgbClr val="FFFF00">
                    <a:alpha val="42745"/>
                  </a:srgbClr>
                </a:outerShdw>
              </a:effectLst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0CB6E92C-CCE1-42AF-894D-06A4ED1D957C}"/>
              </a:ext>
            </a:extLst>
          </p:cNvPr>
          <p:cNvSpPr txBox="1"/>
          <p:nvPr/>
        </p:nvSpPr>
        <p:spPr>
          <a:xfrm>
            <a:off x="9348613" y="2320715"/>
            <a:ext cx="2863516" cy="2215991"/>
          </a:xfrm>
          <a:prstGeom prst="rect">
            <a:avLst/>
          </a:prstGeom>
          <a:noFill/>
          <a:ln>
            <a:noFill/>
          </a:ln>
          <a:effectLst>
            <a:outerShdw dist="152400" dir="5400000" algn="ctr" rotWithShape="0">
              <a:schemeClr val="tx1"/>
            </a:outerShdw>
          </a:effectLst>
        </p:spPr>
        <p:txBody>
          <a:bodyPr wrap="square" rtlCol="0">
            <a:spAutoFit/>
          </a:bodyPr>
          <a:lstStyle/>
          <a:p>
            <a:r>
              <a:rPr lang="ko-KR" altLang="en-US" sz="13800" b="1" dirty="0">
                <a:ln w="76200">
                  <a:solidFill>
                    <a:schemeClr val="bg1"/>
                  </a:solidFill>
                </a:ln>
                <a:noFill/>
                <a:effectLst>
                  <a:outerShdw blurRad="190500" dir="5400000" algn="ctr" rotWithShape="0">
                    <a:srgbClr val="FFFF00">
                      <a:alpha val="42745"/>
                    </a:srgbClr>
                  </a:outerShdw>
                </a:effectLst>
              </a:rPr>
              <a:t>추</a:t>
            </a:r>
            <a:endParaRPr lang="en-US" sz="13800" b="1" dirty="0">
              <a:ln w="76200">
                <a:solidFill>
                  <a:schemeClr val="bg1"/>
                </a:solidFill>
              </a:ln>
              <a:noFill/>
              <a:effectLst>
                <a:outerShdw blurRad="190500" dir="5400000" algn="ctr" rotWithShape="0">
                  <a:srgbClr val="FFFF00">
                    <a:alpha val="42745"/>
                  </a:srgbClr>
                </a:outerShdw>
              </a:effectLst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48883F7-4A24-4973-8148-94D792088BD5}"/>
              </a:ext>
            </a:extLst>
          </p:cNvPr>
          <p:cNvSpPr txBox="1"/>
          <p:nvPr/>
        </p:nvSpPr>
        <p:spPr>
          <a:xfrm>
            <a:off x="300251" y="0"/>
            <a:ext cx="43809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solidFill>
                  <a:schemeClr val="bg1"/>
                </a:solidFill>
              </a:rPr>
              <a:t>“</a:t>
            </a:r>
            <a:r>
              <a:rPr lang="ko-KR" altLang="en-US" dirty="0">
                <a:solidFill>
                  <a:schemeClr val="bg1"/>
                </a:solidFill>
              </a:rPr>
              <a:t>쿠</a:t>
            </a:r>
            <a:r>
              <a:rPr lang="en-US" altLang="ko-KR" dirty="0">
                <a:solidFill>
                  <a:schemeClr val="bg1"/>
                </a:solidFill>
              </a:rPr>
              <a:t>”</a:t>
            </a:r>
            <a:r>
              <a:rPr lang="ko-KR" altLang="en-US" dirty="0">
                <a:solidFill>
                  <a:schemeClr val="bg1"/>
                </a:solidFill>
              </a:rPr>
              <a:t>를  고르세요</a:t>
            </a:r>
            <a:r>
              <a:rPr lang="en-US" altLang="ko-KR" dirty="0">
                <a:solidFill>
                  <a:schemeClr val="bg1"/>
                </a:solidFill>
              </a:rPr>
              <a:t>.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675262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1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1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1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35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4" dur="1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/>
      <p:bldP spid="45" grpId="0"/>
      <p:bldP spid="48" grpId="0"/>
      <p:bldP spid="2" grpId="0"/>
    </p:bld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모서리가 둥근 직사각형 2">
            <a:extLst>
              <a:ext uri="{FF2B5EF4-FFF2-40B4-BE49-F238E27FC236}">
                <a16:creationId xmlns:a16="http://schemas.microsoft.com/office/drawing/2014/main" id="{3ED62E2B-922B-412D-A781-BFAE7F43C088}"/>
              </a:ext>
            </a:extLst>
          </p:cNvPr>
          <p:cNvSpPr/>
          <p:nvPr/>
        </p:nvSpPr>
        <p:spPr>
          <a:xfrm>
            <a:off x="3234991" y="3805990"/>
            <a:ext cx="2286000" cy="2133600"/>
          </a:xfrm>
          <a:prstGeom prst="roundRect">
            <a:avLst>
              <a:gd name="adj" fmla="val 16667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10000" dirty="0">
                <a:latin typeface="+mn-ea"/>
              </a:rPr>
              <a:t>쿠</a:t>
            </a:r>
          </a:p>
        </p:txBody>
      </p:sp>
      <p:sp>
        <p:nvSpPr>
          <p:cNvPr id="6" name="모서리가 둥근 직사각형 3">
            <a:extLst>
              <a:ext uri="{FF2B5EF4-FFF2-40B4-BE49-F238E27FC236}">
                <a16:creationId xmlns:a16="http://schemas.microsoft.com/office/drawing/2014/main" id="{344FCC40-330E-4636-AA8B-CC621A7BCA8A}"/>
              </a:ext>
            </a:extLst>
          </p:cNvPr>
          <p:cNvSpPr/>
          <p:nvPr/>
        </p:nvSpPr>
        <p:spPr>
          <a:xfrm>
            <a:off x="6424613" y="3805990"/>
            <a:ext cx="2286000" cy="2133600"/>
          </a:xfrm>
          <a:prstGeom prst="roundRect">
            <a:avLst>
              <a:gd name="adj" fmla="val 16667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9600">
                <a:latin typeface="+mn-ea"/>
              </a:rPr>
              <a:t>키</a:t>
            </a:r>
            <a:endParaRPr lang="ko-KR" altLang="en-US" sz="9600" dirty="0">
              <a:latin typeface="+mn-ea"/>
            </a:endParaRPr>
          </a:p>
        </p:txBody>
      </p:sp>
      <p:sp>
        <p:nvSpPr>
          <p:cNvPr id="7" name="Google Shape;182;p29">
            <a:extLst>
              <a:ext uri="{FF2B5EF4-FFF2-40B4-BE49-F238E27FC236}">
                <a16:creationId xmlns:a16="http://schemas.microsoft.com/office/drawing/2014/main" id="{56B3D722-3471-40F7-96D4-0504DF87BDE5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</a:t>
            </a:r>
            <a:r>
              <a:rPr kumimoji="0" lang="en-US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k</a:t>
            </a: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4" name="Picture 3" descr="A piece of bread&#10;&#10;Description automatically generated">
            <a:extLst>
              <a:ext uri="{FF2B5EF4-FFF2-40B4-BE49-F238E27FC236}">
                <a16:creationId xmlns:a16="http://schemas.microsoft.com/office/drawing/2014/main" id="{77A8FEF9-51FF-41A2-8DE1-356D18E62C0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73563" y="544550"/>
            <a:ext cx="4062934" cy="2399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621009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25000">
              <a:schemeClr val="accent4">
                <a:lumMod val="20000"/>
                <a:lumOff val="80000"/>
              </a:schemeClr>
            </a:gs>
            <a:gs pos="74000">
              <a:schemeClr val="accent4">
                <a:lumMod val="60000"/>
                <a:lumOff val="40000"/>
              </a:schemeClr>
            </a:gs>
            <a:gs pos="53000">
              <a:schemeClr val="accent4">
                <a:lumMod val="40000"/>
                <a:lumOff val="6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52C84985-6142-4B24-8E11-E0B3469E229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25112" y="0"/>
            <a:ext cx="4694175" cy="6182943"/>
          </a:xfrm>
          <a:prstGeom prst="rect">
            <a:avLst/>
          </a:prstGeom>
          <a:ln w="12700">
            <a:solidFill>
              <a:schemeClr val="accent1"/>
            </a:solidFill>
          </a:ln>
        </p:spPr>
      </p:pic>
      <p:sp>
        <p:nvSpPr>
          <p:cNvPr id="6" name="Google Shape;182;p29">
            <a:extLst>
              <a:ext uri="{FF2B5EF4-FFF2-40B4-BE49-F238E27FC236}">
                <a16:creationId xmlns:a16="http://schemas.microsoft.com/office/drawing/2014/main" id="{B4C78A8A-5180-40E8-8382-EBCCCD714B71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</a:t>
            </a:r>
            <a:r>
              <a:rPr kumimoji="0" lang="en-US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k</a:t>
            </a: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0" name="Speech Bubble: Rectangle with Corners Rounded 19">
            <a:extLst>
              <a:ext uri="{FF2B5EF4-FFF2-40B4-BE49-F238E27FC236}">
                <a16:creationId xmlns:a16="http://schemas.microsoft.com/office/drawing/2014/main" id="{DB8C626B-A8D2-4214-BF87-DF5556FC3D9F}"/>
              </a:ext>
            </a:extLst>
          </p:cNvPr>
          <p:cNvSpPr/>
          <p:nvPr/>
        </p:nvSpPr>
        <p:spPr>
          <a:xfrm>
            <a:off x="1923803" y="1967154"/>
            <a:ext cx="1437569" cy="565492"/>
          </a:xfrm>
          <a:prstGeom prst="wedgeRoundRectCallout">
            <a:avLst>
              <a:gd name="adj1" fmla="val 82111"/>
              <a:gd name="adj2" fmla="val -20478"/>
              <a:gd name="adj3" fmla="val 16667"/>
            </a:avLst>
          </a:prstGeom>
          <a:ln w="5715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Break down</a:t>
            </a:r>
          </a:p>
        </p:txBody>
      </p:sp>
      <p:sp>
        <p:nvSpPr>
          <p:cNvPr id="30" name="Speech Bubble: Rectangle with Corners Rounded 29">
            <a:extLst>
              <a:ext uri="{FF2B5EF4-FFF2-40B4-BE49-F238E27FC236}">
                <a16:creationId xmlns:a16="http://schemas.microsoft.com/office/drawing/2014/main" id="{E449A88C-B54D-4442-8DCF-6B5DFC993A05}"/>
              </a:ext>
            </a:extLst>
          </p:cNvPr>
          <p:cNvSpPr/>
          <p:nvPr/>
        </p:nvSpPr>
        <p:spPr>
          <a:xfrm>
            <a:off x="1923804" y="3080036"/>
            <a:ext cx="1437569" cy="565492"/>
          </a:xfrm>
          <a:prstGeom prst="wedgeRoundRectCallout">
            <a:avLst>
              <a:gd name="adj1" fmla="val 82111"/>
              <a:gd name="adj2" fmla="val -20478"/>
              <a:gd name="adj3" fmla="val 16667"/>
            </a:avLst>
          </a:prstGeom>
          <a:ln w="571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Put together</a:t>
            </a:r>
          </a:p>
        </p:txBody>
      </p:sp>
      <p:sp>
        <p:nvSpPr>
          <p:cNvPr id="31" name="Speech Bubble: Rectangle with Corners Rounded 30">
            <a:extLst>
              <a:ext uri="{FF2B5EF4-FFF2-40B4-BE49-F238E27FC236}">
                <a16:creationId xmlns:a16="http://schemas.microsoft.com/office/drawing/2014/main" id="{5070857C-E925-46CE-AB65-2AFF84769A10}"/>
              </a:ext>
            </a:extLst>
          </p:cNvPr>
          <p:cNvSpPr/>
          <p:nvPr/>
        </p:nvSpPr>
        <p:spPr>
          <a:xfrm>
            <a:off x="339862" y="4839799"/>
            <a:ext cx="2987372" cy="862935"/>
          </a:xfrm>
          <a:prstGeom prst="wedgeRoundRectCallout">
            <a:avLst>
              <a:gd name="adj1" fmla="val 69760"/>
              <a:gd name="adj2" fmla="val -18619"/>
              <a:gd name="adj3" fmla="val 16667"/>
            </a:avLst>
          </a:prstGeom>
          <a:ln w="5715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dirty="0"/>
              <a:t>문장 중에서 아는 글자가 있나요</a:t>
            </a:r>
            <a:r>
              <a:rPr lang="en-US" altLang="ko-KR" dirty="0"/>
              <a:t>?</a:t>
            </a:r>
            <a:endParaRPr lang="en-US" dirty="0"/>
          </a:p>
        </p:txBody>
      </p:sp>
      <p:sp>
        <p:nvSpPr>
          <p:cNvPr id="38" name="Oval 37">
            <a:extLst>
              <a:ext uri="{FF2B5EF4-FFF2-40B4-BE49-F238E27FC236}">
                <a16:creationId xmlns:a16="http://schemas.microsoft.com/office/drawing/2014/main" id="{A21D7178-9DC6-4502-A5D6-4D6F55D88E07}"/>
              </a:ext>
            </a:extLst>
          </p:cNvPr>
          <p:cNvSpPr/>
          <p:nvPr/>
        </p:nvSpPr>
        <p:spPr>
          <a:xfrm>
            <a:off x="3939976" y="4853660"/>
            <a:ext cx="628437" cy="63295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67B3A447-DCE4-447E-9CF9-3B2B7C2FF853}"/>
              </a:ext>
            </a:extLst>
          </p:cNvPr>
          <p:cNvSpPr/>
          <p:nvPr/>
        </p:nvSpPr>
        <p:spPr>
          <a:xfrm>
            <a:off x="4095242" y="1927802"/>
            <a:ext cx="674996" cy="8542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b="1" dirty="0">
                <a:solidFill>
                  <a:srgbClr val="FF0000"/>
                </a:solidFill>
              </a:rPr>
              <a:t>ㅋ</a:t>
            </a:r>
            <a:endParaRPr lang="en-US" sz="5400" b="1" dirty="0">
              <a:solidFill>
                <a:srgbClr val="FF0000"/>
              </a:solidFill>
            </a:endParaRP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B8871B94-9BF0-4DEA-BF28-FCC1FDF96563}"/>
              </a:ext>
            </a:extLst>
          </p:cNvPr>
          <p:cNvSpPr/>
          <p:nvPr/>
        </p:nvSpPr>
        <p:spPr>
          <a:xfrm>
            <a:off x="4726746" y="2925300"/>
            <a:ext cx="674996" cy="8542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/>
              <a:t>쿠</a:t>
            </a:r>
            <a:endParaRPr lang="en-US" sz="5400" dirty="0"/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97D87AA8-AED4-4397-80DF-1462C8CD710F}"/>
              </a:ext>
            </a:extLst>
          </p:cNvPr>
          <p:cNvSpPr/>
          <p:nvPr/>
        </p:nvSpPr>
        <p:spPr>
          <a:xfrm>
            <a:off x="5113235" y="1927802"/>
            <a:ext cx="674996" cy="8542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/>
              <a:t>ㅜ</a:t>
            </a:r>
            <a:endParaRPr lang="en-US" sz="5400" dirty="0"/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BCF518A7-F3FE-457F-B5F7-BDB22D040AEE}"/>
              </a:ext>
            </a:extLst>
          </p:cNvPr>
          <p:cNvSpPr/>
          <p:nvPr/>
        </p:nvSpPr>
        <p:spPr>
          <a:xfrm>
            <a:off x="6270444" y="1918900"/>
            <a:ext cx="674996" cy="8542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b="1" dirty="0">
                <a:solidFill>
                  <a:srgbClr val="FF0000"/>
                </a:solidFill>
              </a:rPr>
              <a:t>ㅋ</a:t>
            </a:r>
            <a:endParaRPr lang="en-US" sz="5400" b="1" dirty="0">
              <a:solidFill>
                <a:srgbClr val="FF0000"/>
              </a:solidFill>
            </a:endParaRP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6ACD9DC0-727C-4F46-AD59-6B686B2D2910}"/>
              </a:ext>
            </a:extLst>
          </p:cNvPr>
          <p:cNvSpPr/>
          <p:nvPr/>
        </p:nvSpPr>
        <p:spPr>
          <a:xfrm>
            <a:off x="7358960" y="1931492"/>
            <a:ext cx="674996" cy="8542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/>
              <a:t>ㅣ</a:t>
            </a:r>
            <a:endParaRPr lang="en-US" sz="5400" dirty="0"/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58DD86B6-BB58-4D38-AE14-B87FE11B1E4C}"/>
              </a:ext>
            </a:extLst>
          </p:cNvPr>
          <p:cNvSpPr/>
          <p:nvPr/>
        </p:nvSpPr>
        <p:spPr>
          <a:xfrm>
            <a:off x="6703276" y="2925300"/>
            <a:ext cx="674996" cy="8542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/>
              <a:t>키</a:t>
            </a:r>
            <a:endParaRPr lang="en-US" sz="5400" dirty="0"/>
          </a:p>
        </p:txBody>
      </p:sp>
      <p:sp>
        <p:nvSpPr>
          <p:cNvPr id="47" name="Oval 46">
            <a:extLst>
              <a:ext uri="{FF2B5EF4-FFF2-40B4-BE49-F238E27FC236}">
                <a16:creationId xmlns:a16="http://schemas.microsoft.com/office/drawing/2014/main" id="{1BB9FD79-CF4A-489F-9933-21E25D0805B2}"/>
              </a:ext>
            </a:extLst>
          </p:cNvPr>
          <p:cNvSpPr/>
          <p:nvPr/>
        </p:nvSpPr>
        <p:spPr>
          <a:xfrm>
            <a:off x="5175125" y="4839799"/>
            <a:ext cx="628437" cy="63295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Oval 52">
            <a:extLst>
              <a:ext uri="{FF2B5EF4-FFF2-40B4-BE49-F238E27FC236}">
                <a16:creationId xmlns:a16="http://schemas.microsoft.com/office/drawing/2014/main" id="{8F88A74A-7C11-49D0-8BDA-F13EF380CD31}"/>
              </a:ext>
            </a:extLst>
          </p:cNvPr>
          <p:cNvSpPr/>
          <p:nvPr/>
        </p:nvSpPr>
        <p:spPr>
          <a:xfrm>
            <a:off x="4545416" y="4853660"/>
            <a:ext cx="628437" cy="63295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5C4E3D36-27BF-47EB-ACD2-864804B346E3}"/>
              </a:ext>
            </a:extLst>
          </p:cNvPr>
          <p:cNvSpPr/>
          <p:nvPr/>
        </p:nvSpPr>
        <p:spPr>
          <a:xfrm>
            <a:off x="7670548" y="4839799"/>
            <a:ext cx="628437" cy="63295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F8FAE8C5-C661-4C58-ACB6-7A1294B0DEC5}"/>
              </a:ext>
            </a:extLst>
          </p:cNvPr>
          <p:cNvSpPr/>
          <p:nvPr/>
        </p:nvSpPr>
        <p:spPr>
          <a:xfrm>
            <a:off x="5722518" y="4525163"/>
            <a:ext cx="1302760" cy="1302760"/>
          </a:xfrm>
          <a:prstGeom prst="ellipse">
            <a:avLst/>
          </a:prstGeom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6000" dirty="0">
                <a:solidFill>
                  <a:schemeClr val="bg1"/>
                </a:solidFill>
              </a:rPr>
              <a:t>따</a:t>
            </a:r>
            <a:endParaRPr lang="en-US" sz="6000" dirty="0">
              <a:solidFill>
                <a:schemeClr val="bg1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26B7497-C76F-4365-BB9F-F12FC78FFB16}"/>
              </a:ext>
            </a:extLst>
          </p:cNvPr>
          <p:cNvSpPr txBox="1"/>
          <p:nvPr/>
        </p:nvSpPr>
        <p:spPr>
          <a:xfrm>
            <a:off x="10238874" y="0"/>
            <a:ext cx="18648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쌍자음</a:t>
            </a:r>
            <a:r>
              <a:rPr lang="en-US" altLang="ko-KR" dirty="0"/>
              <a:t>+</a:t>
            </a:r>
            <a:r>
              <a:rPr lang="ko-KR" altLang="en-US" dirty="0"/>
              <a:t>ㅏ 소개</a:t>
            </a:r>
            <a:endParaRPr lang="en-US" dirty="0"/>
          </a:p>
        </p:txBody>
      </p:sp>
      <mc:AlternateContent xmlns:mc="http://schemas.openxmlformats.org/markup-compatibility/2006" xmlns:pslz="http://schemas.microsoft.com/office/powerpoint/2016/slidezoom">
        <mc:Choice Requires="pslz">
          <p:graphicFrame>
            <p:nvGraphicFramePr>
              <p:cNvPr id="8" name="Slide Zoom 7">
                <a:extLst>
                  <a:ext uri="{FF2B5EF4-FFF2-40B4-BE49-F238E27FC236}">
                    <a16:creationId xmlns:a16="http://schemas.microsoft.com/office/drawing/2014/main" id="{FA1BC970-331B-4F3D-9DE8-FC86DE71819F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4804243"/>
                  </p:ext>
                </p:extLst>
              </p:nvPr>
            </p:nvGraphicFramePr>
            <p:xfrm>
              <a:off x="8892693" y="4019629"/>
              <a:ext cx="3048000" cy="1714500"/>
            </p:xfrm>
            <a:graphic>
              <a:graphicData uri="http://schemas.microsoft.com/office/powerpoint/2016/slidezoom">
                <pslz:sldZm>
                  <pslz:sldZmObj sldId="863" cId="1763337795">
                    <pslz:zmPr id="{C967C2C6-8220-441C-AB67-867550C690C5}" returnToParent="0" transitionDur="1000">
                      <p166:blipFill xmlns:p166="http://schemas.microsoft.com/office/powerpoint/2016/6/main">
                        <a:blip r:embed="rId4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3048000" cy="1714500"/>
                        </a:xfrm>
                        <a:prstGeom prst="rect">
                          <a:avLst/>
                        </a:prstGeom>
                        <a:ln w="3175">
                          <a:solidFill>
                            <a:prstClr val="ltGray"/>
                          </a:solidFill>
                        </a:ln>
                      </p166:spPr>
                    </pslz:zmPr>
                  </pslz:sldZmObj>
                </pslz:sldZm>
              </a:graphicData>
            </a:graphic>
          </p:graphicFrame>
        </mc:Choice>
        <mc:Fallback xmlns="">
          <p:pic>
            <p:nvPicPr>
              <p:cNvPr id="8" name="Slide Zoom 7">
                <a:hlinkClick r:id="rId5" action="ppaction://hlinksldjump"/>
                <a:extLst>
                  <a:ext uri="{FF2B5EF4-FFF2-40B4-BE49-F238E27FC236}">
                    <a16:creationId xmlns:a16="http://schemas.microsoft.com/office/drawing/2014/main" id="{FA1BC970-331B-4F3D-9DE8-FC86DE71819F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8892693" y="4019629"/>
                <a:ext cx="3048000" cy="1714500"/>
              </a:xfrm>
              <a:prstGeom prst="rect">
                <a:avLst/>
              </a:prstGeom>
              <a:ln w="3175">
                <a:solidFill>
                  <a:prstClr val="ltGray"/>
                </a:solidFill>
              </a:ln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02942079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500"/>
                            </p:stCondLst>
                            <p:childTnLst>
                              <p:par>
                                <p:cTn id="6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30" grpId="0" animBg="1"/>
      <p:bldP spid="31" grpId="0" animBg="1"/>
      <p:bldP spid="38" grpId="0" animBg="1"/>
      <p:bldP spid="39" grpId="0"/>
      <p:bldP spid="40" grpId="0"/>
      <p:bldP spid="41" grpId="0"/>
      <p:bldP spid="44" grpId="0"/>
      <p:bldP spid="45" grpId="0"/>
      <p:bldP spid="46" grpId="0"/>
      <p:bldP spid="47" grpId="0" animBg="1"/>
      <p:bldP spid="53" grpId="0" animBg="1"/>
      <p:bldP spid="19" grpId="0" animBg="1"/>
      <p:bldP spid="21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182;p29">
            <a:extLst>
              <a:ext uri="{FF2B5EF4-FFF2-40B4-BE49-F238E27FC236}">
                <a16:creationId xmlns:a16="http://schemas.microsoft.com/office/drawing/2014/main" id="{4512CBF6-0A9D-4797-B4A2-8BD81C308D95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</a:t>
            </a:r>
            <a:r>
              <a:rPr kumimoji="0" lang="en-US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k</a:t>
            </a: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A12A358-6796-44D6-A8E6-2CB97BA30303}"/>
              </a:ext>
            </a:extLst>
          </p:cNvPr>
          <p:cNvSpPr txBox="1"/>
          <p:nvPr/>
        </p:nvSpPr>
        <p:spPr>
          <a:xfrm>
            <a:off x="0" y="0"/>
            <a:ext cx="43668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지난주에 배운 낱말을 복습해요</a:t>
            </a:r>
            <a:r>
              <a:rPr lang="en-US" altLang="ko-KR" dirty="0"/>
              <a:t>.</a:t>
            </a:r>
            <a:endParaRPr lang="en-US" dirty="0"/>
          </a:p>
        </p:txBody>
      </p:sp>
      <p:pic>
        <p:nvPicPr>
          <p:cNvPr id="60" name="Picture 59" descr="A close up of a basket&#10;&#10;Description automatically generated">
            <a:extLst>
              <a:ext uri="{FF2B5EF4-FFF2-40B4-BE49-F238E27FC236}">
                <a16:creationId xmlns:a16="http://schemas.microsoft.com/office/drawing/2014/main" id="{5B99B87D-E3F8-458F-AF0B-B59F99320CB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5101" y="5074184"/>
            <a:ext cx="1013775" cy="1054300"/>
          </a:xfrm>
          <a:prstGeom prst="rect">
            <a:avLst/>
          </a:prstGeom>
        </p:spPr>
      </p:pic>
      <p:pic>
        <p:nvPicPr>
          <p:cNvPr id="61" name="Picture 60" descr="A picture containing clock&#10;&#10;Description automatically generated">
            <a:extLst>
              <a:ext uri="{FF2B5EF4-FFF2-40B4-BE49-F238E27FC236}">
                <a16:creationId xmlns:a16="http://schemas.microsoft.com/office/drawing/2014/main" id="{5907C890-6871-492B-8E54-35DB43B201E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53750" y="5205340"/>
            <a:ext cx="1420104" cy="792174"/>
          </a:xfrm>
          <a:prstGeom prst="rect">
            <a:avLst/>
          </a:prstGeom>
        </p:spPr>
      </p:pic>
      <p:pic>
        <p:nvPicPr>
          <p:cNvPr id="62" name="Picture 61" descr="A picture containing animal, drawing&#10;&#10;Description automatically generated">
            <a:extLst>
              <a:ext uri="{FF2B5EF4-FFF2-40B4-BE49-F238E27FC236}">
                <a16:creationId xmlns:a16="http://schemas.microsoft.com/office/drawing/2014/main" id="{26FA2D82-8B5A-4083-8D3C-14526A10EFB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3245" y="5060338"/>
            <a:ext cx="1147610" cy="982103"/>
          </a:xfrm>
          <a:prstGeom prst="rect">
            <a:avLst/>
          </a:prstGeom>
        </p:spPr>
      </p:pic>
      <p:pic>
        <p:nvPicPr>
          <p:cNvPr id="63" name="Picture 62" descr="A close up of a banana&#10;&#10;Description automatically generated">
            <a:extLst>
              <a:ext uri="{FF2B5EF4-FFF2-40B4-BE49-F238E27FC236}">
                <a16:creationId xmlns:a16="http://schemas.microsoft.com/office/drawing/2014/main" id="{5AFCE79C-6195-48BB-B5E0-C5F6CB5D1EA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44479" y="5118546"/>
            <a:ext cx="1211541" cy="959523"/>
          </a:xfrm>
          <a:prstGeom prst="rect">
            <a:avLst/>
          </a:prstGeom>
        </p:spPr>
      </p:pic>
      <p:pic>
        <p:nvPicPr>
          <p:cNvPr id="64" name="Picture 63" descr="A picture containing sitting, table, blue, phone&#10;&#10;Description automatically generated">
            <a:extLst>
              <a:ext uri="{FF2B5EF4-FFF2-40B4-BE49-F238E27FC236}">
                <a16:creationId xmlns:a16="http://schemas.microsoft.com/office/drawing/2014/main" id="{3F928D8D-F55A-4A36-8285-9355BC83BFA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1270" y="5066398"/>
            <a:ext cx="1336228" cy="982103"/>
          </a:xfrm>
          <a:prstGeom prst="rect">
            <a:avLst/>
          </a:prstGeom>
        </p:spPr>
      </p:pic>
      <p:pic>
        <p:nvPicPr>
          <p:cNvPr id="65" name="Picture 64" descr="A close up of a map&#10;&#10;Description automatically generated">
            <a:extLst>
              <a:ext uri="{FF2B5EF4-FFF2-40B4-BE49-F238E27FC236}">
                <a16:creationId xmlns:a16="http://schemas.microsoft.com/office/drawing/2014/main" id="{B3E41298-0277-4AD6-91B8-E08FD20EE9F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81664" y="5037757"/>
            <a:ext cx="903548" cy="927201"/>
          </a:xfrm>
          <a:prstGeom prst="rect">
            <a:avLst/>
          </a:prstGeom>
        </p:spPr>
      </p:pic>
      <p:sp>
        <p:nvSpPr>
          <p:cNvPr id="50" name="Speech Bubble: Rectangle with Corners Rounded 49">
            <a:extLst>
              <a:ext uri="{FF2B5EF4-FFF2-40B4-BE49-F238E27FC236}">
                <a16:creationId xmlns:a16="http://schemas.microsoft.com/office/drawing/2014/main" id="{13BBAD01-69D1-41F1-BD44-CFAAD059CD98}"/>
              </a:ext>
            </a:extLst>
          </p:cNvPr>
          <p:cNvSpPr/>
          <p:nvPr/>
        </p:nvSpPr>
        <p:spPr>
          <a:xfrm>
            <a:off x="545102" y="639219"/>
            <a:ext cx="2044614" cy="1040312"/>
          </a:xfrm>
          <a:prstGeom prst="wedgeRoundRectCallout">
            <a:avLst>
              <a:gd name="adj1" fmla="val -49594"/>
              <a:gd name="adj2" fmla="val 14933"/>
              <a:gd name="adj3" fmla="val 16667"/>
            </a:avLst>
          </a:prstGeom>
          <a:solidFill>
            <a:schemeClr val="bg1"/>
          </a:solidFill>
          <a:ln w="76200">
            <a:noFill/>
          </a:ln>
        </p:spPr>
        <p:style>
          <a:lnRef idx="3">
            <a:schemeClr val="accent1"/>
          </a:lnRef>
          <a:fillRef idx="0">
            <a:schemeClr val="accent1"/>
          </a:fillRef>
          <a:effectRef idx="3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/>
            </a:pPr>
            <a:r>
              <a:rPr lang="ko-KR" altLang="en-US" sz="6000" dirty="0">
                <a:ln w="25400" cap="flat" cmpd="sng" algn="ctr">
                  <a:solidFill>
                    <a:schemeClr val="accent1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1"/>
                </a:solidFill>
                <a:latin typeface="+mn-ea"/>
              </a:rPr>
              <a:t>나무</a:t>
            </a:r>
          </a:p>
        </p:txBody>
      </p:sp>
      <p:sp>
        <p:nvSpPr>
          <p:cNvPr id="47" name="Speech Bubble: Rectangle with Corners Rounded 46">
            <a:extLst>
              <a:ext uri="{FF2B5EF4-FFF2-40B4-BE49-F238E27FC236}">
                <a16:creationId xmlns:a16="http://schemas.microsoft.com/office/drawing/2014/main" id="{33AF8C19-83E4-4F8F-B703-87BDCB162926}"/>
              </a:ext>
            </a:extLst>
          </p:cNvPr>
          <p:cNvSpPr/>
          <p:nvPr/>
        </p:nvSpPr>
        <p:spPr>
          <a:xfrm>
            <a:off x="2615961" y="1423625"/>
            <a:ext cx="2044614" cy="1040312"/>
          </a:xfrm>
          <a:prstGeom prst="wedgeRoundRectCallout">
            <a:avLst>
              <a:gd name="adj1" fmla="val -49594"/>
              <a:gd name="adj2" fmla="val 14933"/>
              <a:gd name="adj3" fmla="val 16667"/>
            </a:avLst>
          </a:prstGeom>
          <a:solidFill>
            <a:schemeClr val="bg1"/>
          </a:solidFill>
          <a:ln w="76200">
            <a:noFill/>
          </a:ln>
        </p:spPr>
        <p:style>
          <a:lnRef idx="3">
            <a:schemeClr val="accent1"/>
          </a:lnRef>
          <a:fillRef idx="0">
            <a:schemeClr val="accent1"/>
          </a:fillRef>
          <a:effectRef idx="3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/>
            </a:pPr>
            <a:r>
              <a:rPr lang="ko-KR" altLang="en-US" sz="6000" dirty="0">
                <a:ln w="25400" cap="flat" cmpd="sng" algn="ctr">
                  <a:solidFill>
                    <a:schemeClr val="accent1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1"/>
                </a:solidFill>
                <a:latin typeface="+mn-ea"/>
              </a:rPr>
              <a:t>나비</a:t>
            </a:r>
          </a:p>
        </p:txBody>
      </p:sp>
      <p:sp>
        <p:nvSpPr>
          <p:cNvPr id="43" name="Speech Bubble: Rectangle with Corners Rounded 42">
            <a:extLst>
              <a:ext uri="{FF2B5EF4-FFF2-40B4-BE49-F238E27FC236}">
                <a16:creationId xmlns:a16="http://schemas.microsoft.com/office/drawing/2014/main" id="{EB66D89F-0597-4209-B517-62D4106AAA64}"/>
              </a:ext>
            </a:extLst>
          </p:cNvPr>
          <p:cNvSpPr/>
          <p:nvPr/>
        </p:nvSpPr>
        <p:spPr>
          <a:xfrm>
            <a:off x="3935425" y="287039"/>
            <a:ext cx="2594360" cy="1040312"/>
          </a:xfrm>
          <a:prstGeom prst="wedgeRoundRectCallout">
            <a:avLst>
              <a:gd name="adj1" fmla="val -49594"/>
              <a:gd name="adj2" fmla="val 14933"/>
              <a:gd name="adj3" fmla="val 16667"/>
            </a:avLst>
          </a:prstGeom>
          <a:solidFill>
            <a:schemeClr val="bg1"/>
          </a:solidFill>
          <a:ln w="76200">
            <a:noFill/>
          </a:ln>
        </p:spPr>
        <p:style>
          <a:lnRef idx="3">
            <a:schemeClr val="accent1"/>
          </a:lnRef>
          <a:fillRef idx="0">
            <a:schemeClr val="accent1"/>
          </a:fillRef>
          <a:effectRef idx="3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/>
            </a:pPr>
            <a:r>
              <a:rPr lang="ko-KR" altLang="en-US" sz="6000" dirty="0">
                <a:ln w="25400" cap="flat" cmpd="sng" algn="ctr">
                  <a:solidFill>
                    <a:schemeClr val="accent1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1"/>
                </a:solidFill>
                <a:latin typeface="+mn-ea"/>
              </a:rPr>
              <a:t>바나나</a:t>
            </a:r>
          </a:p>
        </p:txBody>
      </p:sp>
      <p:sp>
        <p:nvSpPr>
          <p:cNvPr id="45" name="Speech Bubble: Rectangle with Corners Rounded 44">
            <a:extLst>
              <a:ext uri="{FF2B5EF4-FFF2-40B4-BE49-F238E27FC236}">
                <a16:creationId xmlns:a16="http://schemas.microsoft.com/office/drawing/2014/main" id="{56044BA2-044C-4CD6-9443-E60867E2C7C5}"/>
              </a:ext>
            </a:extLst>
          </p:cNvPr>
          <p:cNvSpPr/>
          <p:nvPr/>
        </p:nvSpPr>
        <p:spPr>
          <a:xfrm>
            <a:off x="5806488" y="1409644"/>
            <a:ext cx="2594360" cy="1040312"/>
          </a:xfrm>
          <a:prstGeom prst="wedgeRoundRectCallout">
            <a:avLst>
              <a:gd name="adj1" fmla="val -49594"/>
              <a:gd name="adj2" fmla="val 14933"/>
              <a:gd name="adj3" fmla="val 16667"/>
            </a:avLst>
          </a:prstGeom>
          <a:solidFill>
            <a:schemeClr val="bg1"/>
          </a:solidFill>
          <a:ln w="76200">
            <a:noFill/>
          </a:ln>
        </p:spPr>
        <p:style>
          <a:lnRef idx="3">
            <a:schemeClr val="accent1"/>
          </a:lnRef>
          <a:fillRef idx="0">
            <a:schemeClr val="accent1"/>
          </a:fillRef>
          <a:effectRef idx="3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/>
            </a:pPr>
            <a:r>
              <a:rPr lang="ko-KR" altLang="en-US" sz="6000" dirty="0">
                <a:ln w="25400" cap="flat" cmpd="sng" algn="ctr">
                  <a:solidFill>
                    <a:schemeClr val="accent1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1"/>
                </a:solidFill>
                <a:latin typeface="+mn-ea"/>
              </a:rPr>
              <a:t>너구리</a:t>
            </a:r>
          </a:p>
        </p:txBody>
      </p:sp>
      <p:sp>
        <p:nvSpPr>
          <p:cNvPr id="44" name="Speech Bubble: Rectangle with Corners Rounded 43">
            <a:extLst>
              <a:ext uri="{FF2B5EF4-FFF2-40B4-BE49-F238E27FC236}">
                <a16:creationId xmlns:a16="http://schemas.microsoft.com/office/drawing/2014/main" id="{38BCD91A-7947-40D4-ABA9-C2558CC0499A}"/>
              </a:ext>
            </a:extLst>
          </p:cNvPr>
          <p:cNvSpPr/>
          <p:nvPr/>
        </p:nvSpPr>
        <p:spPr>
          <a:xfrm>
            <a:off x="7941170" y="287039"/>
            <a:ext cx="2044615" cy="1040312"/>
          </a:xfrm>
          <a:prstGeom prst="wedgeRoundRectCallout">
            <a:avLst>
              <a:gd name="adj1" fmla="val -49594"/>
              <a:gd name="adj2" fmla="val 14933"/>
              <a:gd name="adj3" fmla="val 16667"/>
            </a:avLst>
          </a:prstGeom>
          <a:solidFill>
            <a:schemeClr val="bg1"/>
          </a:solidFill>
          <a:ln w="76200">
            <a:noFill/>
          </a:ln>
        </p:spPr>
        <p:style>
          <a:lnRef idx="3">
            <a:schemeClr val="accent1"/>
          </a:lnRef>
          <a:fillRef idx="0">
            <a:schemeClr val="accent1"/>
          </a:fillRef>
          <a:effectRef idx="3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/>
            </a:pPr>
            <a:r>
              <a:rPr lang="ko-KR" altLang="en-US" sz="6000" dirty="0">
                <a:ln w="25400" cap="flat" cmpd="sng" algn="ctr">
                  <a:solidFill>
                    <a:schemeClr val="accent1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1"/>
                </a:solidFill>
                <a:latin typeface="+mn-ea"/>
              </a:rPr>
              <a:t>비누</a:t>
            </a:r>
          </a:p>
        </p:txBody>
      </p:sp>
      <p:sp>
        <p:nvSpPr>
          <p:cNvPr id="59" name="Speech Bubble: Rectangle with Corners Rounded 58">
            <a:extLst>
              <a:ext uri="{FF2B5EF4-FFF2-40B4-BE49-F238E27FC236}">
                <a16:creationId xmlns:a16="http://schemas.microsoft.com/office/drawing/2014/main" id="{256B2E00-B5AF-4470-AEDB-C4ABBC0A495C}"/>
              </a:ext>
            </a:extLst>
          </p:cNvPr>
          <p:cNvSpPr/>
          <p:nvPr/>
        </p:nvSpPr>
        <p:spPr>
          <a:xfrm>
            <a:off x="9172101" y="1423625"/>
            <a:ext cx="2594360" cy="1040312"/>
          </a:xfrm>
          <a:prstGeom prst="wedgeRoundRectCallout">
            <a:avLst>
              <a:gd name="adj1" fmla="val -49594"/>
              <a:gd name="adj2" fmla="val 14933"/>
              <a:gd name="adj3" fmla="val 16667"/>
            </a:avLst>
          </a:prstGeom>
          <a:solidFill>
            <a:schemeClr val="bg1"/>
          </a:solidFill>
          <a:ln w="76200">
            <a:noFill/>
          </a:ln>
        </p:spPr>
        <p:style>
          <a:lnRef idx="3">
            <a:schemeClr val="accent1"/>
          </a:lnRef>
          <a:fillRef idx="0">
            <a:schemeClr val="accent1"/>
          </a:fillRef>
          <a:effectRef idx="3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/>
            </a:pPr>
            <a:r>
              <a:rPr lang="ko-KR" altLang="en-US" sz="6000" dirty="0">
                <a:ln w="25400" cap="flat" cmpd="sng" algn="ctr">
                  <a:solidFill>
                    <a:schemeClr val="accent1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1"/>
                </a:solidFill>
                <a:latin typeface="+mn-ea"/>
              </a:rPr>
              <a:t>바구니</a:t>
            </a:r>
          </a:p>
        </p:txBody>
      </p:sp>
    </p:spTree>
    <p:extLst>
      <p:ext uri="{BB962C8B-B14F-4D97-AF65-F5344CB8AC3E}">
        <p14:creationId xmlns:p14="http://schemas.microsoft.com/office/powerpoint/2010/main" val="163463391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6 3.33333E-6 L 0.77565 -0.53241 " pathEditMode="relative" rAng="0" ptsTypes="AA">
                                      <p:cBhvr>
                                        <p:cTn id="30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8776" y="-2662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7 -3.7037E-6 L 0.16393 -0.68726 " pathEditMode="relative" rAng="0" ptsTypes="AA">
                                      <p:cBhvr>
                                        <p:cTn id="34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190" y="-3437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-7.40741E-7 L 0.17851 -0.5287 " pathEditMode="relative" rAng="0" ptsTypes="AA">
                                      <p:cBhvr>
                                        <p:cTn id="38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919" y="-2643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9167E-6 4.81481E-6 L -0.2668 -0.52014 " pathEditMode="relative" rAng="0" ptsTypes="AA">
                                      <p:cBhvr>
                                        <p:cTn id="42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346" y="-2601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91667E-6 -3.33333E-6 L -0.58021 -0.64074 " pathEditMode="relative" rAng="0" ptsTypes="AA">
                                      <p:cBhvr>
                                        <p:cTn id="46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9010" y="-3203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3.33333E-6 L -0.14909 -0.69121 " pathEditMode="relative" rAng="0" ptsTypes="AA">
                                      <p:cBhvr>
                                        <p:cTn id="50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461" y="-3456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" grpId="0" animBg="1"/>
      <p:bldP spid="47" grpId="0" animBg="1"/>
      <p:bldP spid="43" grpId="0" animBg="1"/>
      <p:bldP spid="45" grpId="0" animBg="1"/>
      <p:bldP spid="44" grpId="0" animBg="1"/>
      <p:bldP spid="59" grpId="0" animBg="1"/>
    </p:bld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38FDF782-A8EE-457A-BC87-F41A7925E0DC}"/>
              </a:ext>
            </a:extLst>
          </p:cNvPr>
          <p:cNvSpPr/>
          <p:nvPr/>
        </p:nvSpPr>
        <p:spPr>
          <a:xfrm>
            <a:off x="574425" y="1058730"/>
            <a:ext cx="3463637" cy="554182"/>
          </a:xfrm>
          <a:prstGeom prst="rect">
            <a:avLst/>
          </a:prstGeom>
          <a:solidFill>
            <a:srgbClr val="CCECFF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4000" dirty="0"/>
              <a:t>ㄲ ㄸ ㅃ ㅆ ㅉ</a:t>
            </a:r>
            <a:endParaRPr lang="en-US" sz="4000" dirty="0"/>
          </a:p>
        </p:txBody>
      </p:sp>
      <p:pic>
        <p:nvPicPr>
          <p:cNvPr id="11" name="Graphic 10" descr="Arrow: Slight curve">
            <a:extLst>
              <a:ext uri="{FF2B5EF4-FFF2-40B4-BE49-F238E27FC236}">
                <a16:creationId xmlns:a16="http://schemas.microsoft.com/office/drawing/2014/main" id="{86767FC6-C357-4A31-A410-46CC82DBCFF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3113510">
            <a:off x="1028994" y="1896862"/>
            <a:ext cx="914400" cy="914400"/>
          </a:xfrm>
          <a:prstGeom prst="rect">
            <a:avLst/>
          </a:prstGeom>
        </p:spPr>
      </p:pic>
      <p:sp>
        <p:nvSpPr>
          <p:cNvPr id="12" name="Oval 11">
            <a:extLst>
              <a:ext uri="{FF2B5EF4-FFF2-40B4-BE49-F238E27FC236}">
                <a16:creationId xmlns:a16="http://schemas.microsoft.com/office/drawing/2014/main" id="{874917C7-7AF9-49CE-99F6-E312E37DC364}"/>
              </a:ext>
            </a:extLst>
          </p:cNvPr>
          <p:cNvSpPr/>
          <p:nvPr/>
        </p:nvSpPr>
        <p:spPr>
          <a:xfrm flipV="1">
            <a:off x="1553869" y="3095212"/>
            <a:ext cx="1418375" cy="45719"/>
          </a:xfrm>
          <a:prstGeom prst="ellipse">
            <a:avLst/>
          </a:prstGeom>
          <a:noFill/>
          <a:ln w="101600">
            <a:solidFill>
              <a:srgbClr val="CCECFF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262E2B0-9A6F-4E86-98E6-96E78215B41A}"/>
              </a:ext>
            </a:extLst>
          </p:cNvPr>
          <p:cNvSpPr txBox="1"/>
          <p:nvPr/>
        </p:nvSpPr>
        <p:spPr>
          <a:xfrm>
            <a:off x="2755704" y="2272887"/>
            <a:ext cx="77893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6000" b="1" dirty="0"/>
              <a:t>ㅏ</a:t>
            </a:r>
            <a:endParaRPr lang="en-US" sz="6000" b="1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F937433D-505F-4C48-9B7C-E60701AF49F4}"/>
              </a:ext>
            </a:extLst>
          </p:cNvPr>
          <p:cNvSpPr/>
          <p:nvPr/>
        </p:nvSpPr>
        <p:spPr>
          <a:xfrm>
            <a:off x="5817031" y="1058730"/>
            <a:ext cx="5525521" cy="820025"/>
          </a:xfrm>
          <a:prstGeom prst="rect">
            <a:avLst/>
          </a:prstGeom>
          <a:solidFill>
            <a:srgbClr val="007ECC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4000" dirty="0">
                <a:solidFill>
                  <a:schemeClr val="bg1"/>
                </a:solidFill>
              </a:rPr>
              <a:t>까    따   빠   싸   짜</a:t>
            </a:r>
            <a:endParaRPr lang="en-US" sz="4000" dirty="0">
              <a:solidFill>
                <a:schemeClr val="bg1"/>
              </a:solidFill>
            </a:endParaRP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6F2568F5-F1DE-46A4-A72E-F7AE56D73B59}"/>
              </a:ext>
            </a:extLst>
          </p:cNvPr>
          <p:cNvGrpSpPr/>
          <p:nvPr/>
        </p:nvGrpSpPr>
        <p:grpSpPr>
          <a:xfrm>
            <a:off x="8345801" y="2288082"/>
            <a:ext cx="3308685" cy="755908"/>
            <a:chOff x="8309706" y="2480587"/>
            <a:chExt cx="3308685" cy="755908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AC5B012A-6CE5-4E3B-8C79-F2FCC5CA59E3}"/>
                </a:ext>
              </a:extLst>
            </p:cNvPr>
            <p:cNvSpPr txBox="1"/>
            <p:nvPr/>
          </p:nvSpPr>
          <p:spPr>
            <a:xfrm>
              <a:off x="8309706" y="2480587"/>
              <a:ext cx="3308685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4000" dirty="0">
                  <a:solidFill>
                    <a:srgbClr val="0068A8"/>
                  </a:solidFill>
                </a:rPr>
                <a:t>    까 마 귀</a:t>
              </a:r>
              <a:endParaRPr lang="en-US" sz="4000" dirty="0">
                <a:solidFill>
                  <a:srgbClr val="0068A8"/>
                </a:solidFill>
              </a:endParaRP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301B7DB6-CA49-496A-BF9C-1F884D6E589D}"/>
                </a:ext>
              </a:extLst>
            </p:cNvPr>
            <p:cNvSpPr/>
            <p:nvPr/>
          </p:nvSpPr>
          <p:spPr>
            <a:xfrm>
              <a:off x="8356143" y="3116179"/>
              <a:ext cx="2549420" cy="120316"/>
            </a:xfrm>
            <a:prstGeom prst="rect">
              <a:avLst/>
            </a:prstGeom>
            <a:solidFill>
              <a:srgbClr val="99CC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6789B037-3782-47C9-B69F-0077B4431CB1}"/>
              </a:ext>
            </a:extLst>
          </p:cNvPr>
          <p:cNvGrpSpPr/>
          <p:nvPr/>
        </p:nvGrpSpPr>
        <p:grpSpPr>
          <a:xfrm>
            <a:off x="8345801" y="3735345"/>
            <a:ext cx="3308685" cy="755908"/>
            <a:chOff x="8309706" y="2480587"/>
            <a:chExt cx="3308685" cy="755908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F642270A-7955-479A-B5C0-C749822FDCD3}"/>
                </a:ext>
              </a:extLst>
            </p:cNvPr>
            <p:cNvSpPr txBox="1"/>
            <p:nvPr/>
          </p:nvSpPr>
          <p:spPr>
            <a:xfrm>
              <a:off x="8309706" y="2480587"/>
              <a:ext cx="3308685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4000" dirty="0">
                  <a:solidFill>
                    <a:srgbClr val="0068A8"/>
                  </a:solidFill>
                </a:rPr>
                <a:t>      딸 기</a:t>
              </a:r>
              <a:endParaRPr lang="en-US" sz="4000" dirty="0">
                <a:solidFill>
                  <a:srgbClr val="0068A8"/>
                </a:solidFill>
              </a:endParaRPr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6905B8A9-4A44-49B3-BC73-ED91A2268A1C}"/>
                </a:ext>
              </a:extLst>
            </p:cNvPr>
            <p:cNvSpPr/>
            <p:nvPr/>
          </p:nvSpPr>
          <p:spPr>
            <a:xfrm>
              <a:off x="8356143" y="3116179"/>
              <a:ext cx="2549420" cy="120316"/>
            </a:xfrm>
            <a:prstGeom prst="rect">
              <a:avLst/>
            </a:prstGeom>
            <a:solidFill>
              <a:srgbClr val="99CC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B49CB83D-3BB2-4ECF-85BD-503E0E83598B}"/>
              </a:ext>
            </a:extLst>
          </p:cNvPr>
          <p:cNvGrpSpPr/>
          <p:nvPr/>
        </p:nvGrpSpPr>
        <p:grpSpPr>
          <a:xfrm>
            <a:off x="8345801" y="5182609"/>
            <a:ext cx="3308685" cy="755908"/>
            <a:chOff x="8309706" y="2480587"/>
            <a:chExt cx="3308685" cy="755908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A3C020ED-700A-4DC6-8557-F6F3CAC484AC}"/>
                </a:ext>
              </a:extLst>
            </p:cNvPr>
            <p:cNvSpPr txBox="1"/>
            <p:nvPr/>
          </p:nvSpPr>
          <p:spPr>
            <a:xfrm>
              <a:off x="8309706" y="2480587"/>
              <a:ext cx="3308685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4000" dirty="0">
                  <a:solidFill>
                    <a:srgbClr val="0068A8"/>
                  </a:solidFill>
                </a:rPr>
                <a:t>      땅 콩</a:t>
              </a:r>
              <a:endParaRPr lang="en-US" sz="4000" dirty="0">
                <a:solidFill>
                  <a:srgbClr val="0068A8"/>
                </a:solidFill>
              </a:endParaRPr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A3158551-481A-4EF0-874A-46C6C627F875}"/>
                </a:ext>
              </a:extLst>
            </p:cNvPr>
            <p:cNvSpPr/>
            <p:nvPr/>
          </p:nvSpPr>
          <p:spPr>
            <a:xfrm>
              <a:off x="8356143" y="3116179"/>
              <a:ext cx="2549420" cy="120316"/>
            </a:xfrm>
            <a:prstGeom prst="rect">
              <a:avLst/>
            </a:prstGeom>
            <a:solidFill>
              <a:srgbClr val="99CC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5" name="TextBox 24">
            <a:extLst>
              <a:ext uri="{FF2B5EF4-FFF2-40B4-BE49-F238E27FC236}">
                <a16:creationId xmlns:a16="http://schemas.microsoft.com/office/drawing/2014/main" id="{3D0182CE-1E13-4D5C-9921-43A0DBA13F5B}"/>
              </a:ext>
            </a:extLst>
          </p:cNvPr>
          <p:cNvSpPr txBox="1"/>
          <p:nvPr/>
        </p:nvSpPr>
        <p:spPr>
          <a:xfrm>
            <a:off x="-1" y="0"/>
            <a:ext cx="50051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 err="1"/>
              <a:t>쌍자음이</a:t>
            </a:r>
            <a:r>
              <a:rPr lang="ko-KR" altLang="en-US" dirty="0"/>
              <a:t> 모음 </a:t>
            </a:r>
            <a:r>
              <a:rPr lang="en-US" altLang="ko-KR" dirty="0"/>
              <a:t>“</a:t>
            </a:r>
            <a:r>
              <a:rPr lang="ko-KR" altLang="en-US" dirty="0" err="1"/>
              <a:t>ㅏ</a:t>
            </a:r>
            <a:r>
              <a:rPr lang="en-US" altLang="ko-KR" dirty="0"/>
              <a:t>”</a:t>
            </a:r>
            <a:r>
              <a:rPr lang="ko-KR" altLang="en-US" dirty="0"/>
              <a:t>를 만나 글자를 만들어요</a:t>
            </a:r>
            <a:r>
              <a:rPr lang="en-US" altLang="ko-KR" dirty="0"/>
              <a:t>.</a:t>
            </a:r>
            <a:endParaRPr lang="en-US" dirty="0"/>
          </a:p>
        </p:txBody>
      </p:sp>
      <p:pic>
        <p:nvPicPr>
          <p:cNvPr id="18" name="Picture 17" descr="A picture containing rain, tree&#10;&#10;Description automatically generated">
            <a:extLst>
              <a:ext uri="{FF2B5EF4-FFF2-40B4-BE49-F238E27FC236}">
                <a16:creationId xmlns:a16="http://schemas.microsoft.com/office/drawing/2014/main" id="{7C934316-65E7-40E7-8FCC-C625D350504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3272" y="3373311"/>
            <a:ext cx="1570720" cy="1239757"/>
          </a:xfrm>
          <a:prstGeom prst="rect">
            <a:avLst/>
          </a:prstGeom>
        </p:spPr>
      </p:pic>
      <p:pic>
        <p:nvPicPr>
          <p:cNvPr id="27" name="Picture 26" descr="A picture containing table, fruit&#10;&#10;Description automatically generated">
            <a:extLst>
              <a:ext uri="{FF2B5EF4-FFF2-40B4-BE49-F238E27FC236}">
                <a16:creationId xmlns:a16="http://schemas.microsoft.com/office/drawing/2014/main" id="{FBE46E6B-589B-4EAB-B306-AA3B0F938B2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6382" y="4911893"/>
            <a:ext cx="1506772" cy="1239757"/>
          </a:xfrm>
          <a:prstGeom prst="rect">
            <a:avLst/>
          </a:prstGeom>
        </p:spPr>
      </p:pic>
      <p:pic>
        <p:nvPicPr>
          <p:cNvPr id="29" name="Picture 28" descr="A bird sitting on top of a wooden post&#10;&#10;Description automatically generated">
            <a:extLst>
              <a:ext uri="{FF2B5EF4-FFF2-40B4-BE49-F238E27FC236}">
                <a16:creationId xmlns:a16="http://schemas.microsoft.com/office/drawing/2014/main" id="{9D61EA12-3AB5-467D-BE12-8187D71AF32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6382" y="2054851"/>
            <a:ext cx="1506772" cy="11752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333779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/>
      <p:bldP spid="14" grpId="0" animBg="1"/>
    </p:bld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38FDF782-A8EE-457A-BC87-F41A7925E0DC}"/>
              </a:ext>
            </a:extLst>
          </p:cNvPr>
          <p:cNvSpPr/>
          <p:nvPr/>
        </p:nvSpPr>
        <p:spPr>
          <a:xfrm>
            <a:off x="574425" y="1058730"/>
            <a:ext cx="3463637" cy="554182"/>
          </a:xfrm>
          <a:prstGeom prst="rect">
            <a:avLst/>
          </a:prstGeom>
          <a:solidFill>
            <a:srgbClr val="CCECFF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4000" dirty="0"/>
              <a:t>ㄲ ㄸ ㅃ ㅆ ㅉ</a:t>
            </a:r>
            <a:endParaRPr lang="en-US" sz="4000" dirty="0"/>
          </a:p>
        </p:txBody>
      </p:sp>
      <p:pic>
        <p:nvPicPr>
          <p:cNvPr id="11" name="Graphic 10" descr="Arrow: Slight curve">
            <a:extLst>
              <a:ext uri="{FF2B5EF4-FFF2-40B4-BE49-F238E27FC236}">
                <a16:creationId xmlns:a16="http://schemas.microsoft.com/office/drawing/2014/main" id="{86767FC6-C357-4A31-A410-46CC82DBCFF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3113510">
            <a:off x="1028994" y="1896862"/>
            <a:ext cx="914400" cy="914400"/>
          </a:xfrm>
          <a:prstGeom prst="rect">
            <a:avLst/>
          </a:prstGeom>
        </p:spPr>
      </p:pic>
      <p:sp>
        <p:nvSpPr>
          <p:cNvPr id="12" name="Oval 11">
            <a:extLst>
              <a:ext uri="{FF2B5EF4-FFF2-40B4-BE49-F238E27FC236}">
                <a16:creationId xmlns:a16="http://schemas.microsoft.com/office/drawing/2014/main" id="{874917C7-7AF9-49CE-99F6-E312E37DC364}"/>
              </a:ext>
            </a:extLst>
          </p:cNvPr>
          <p:cNvSpPr/>
          <p:nvPr/>
        </p:nvSpPr>
        <p:spPr>
          <a:xfrm flipV="1">
            <a:off x="1613583" y="3072352"/>
            <a:ext cx="1406344" cy="45719"/>
          </a:xfrm>
          <a:prstGeom prst="ellipse">
            <a:avLst/>
          </a:prstGeom>
          <a:noFill/>
          <a:ln w="101600">
            <a:solidFill>
              <a:srgbClr val="CCECFF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262E2B0-9A6F-4E86-98E6-96E78215B41A}"/>
              </a:ext>
            </a:extLst>
          </p:cNvPr>
          <p:cNvSpPr txBox="1"/>
          <p:nvPr/>
        </p:nvSpPr>
        <p:spPr>
          <a:xfrm>
            <a:off x="2755704" y="2272887"/>
            <a:ext cx="77893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6000" b="1" dirty="0"/>
              <a:t>ㅏ</a:t>
            </a:r>
            <a:endParaRPr lang="en-US" sz="6000" b="1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F937433D-505F-4C48-9B7C-E60701AF49F4}"/>
              </a:ext>
            </a:extLst>
          </p:cNvPr>
          <p:cNvSpPr/>
          <p:nvPr/>
        </p:nvSpPr>
        <p:spPr>
          <a:xfrm>
            <a:off x="5817031" y="1058730"/>
            <a:ext cx="5525521" cy="820025"/>
          </a:xfrm>
          <a:prstGeom prst="rect">
            <a:avLst/>
          </a:prstGeom>
          <a:solidFill>
            <a:srgbClr val="007ECC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4000" dirty="0">
                <a:solidFill>
                  <a:schemeClr val="bg1"/>
                </a:solidFill>
              </a:rPr>
              <a:t>까    따   빠   싸   짜</a:t>
            </a:r>
            <a:endParaRPr lang="en-US" sz="4000" dirty="0">
              <a:solidFill>
                <a:schemeClr val="bg1"/>
              </a:solidFill>
            </a:endParaRP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6F2568F5-F1DE-46A4-A72E-F7AE56D73B59}"/>
              </a:ext>
            </a:extLst>
          </p:cNvPr>
          <p:cNvGrpSpPr/>
          <p:nvPr/>
        </p:nvGrpSpPr>
        <p:grpSpPr>
          <a:xfrm>
            <a:off x="8345801" y="2288082"/>
            <a:ext cx="3308685" cy="755908"/>
            <a:chOff x="8309706" y="2480587"/>
            <a:chExt cx="3308685" cy="755908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AC5B012A-6CE5-4E3B-8C79-F2FCC5CA59E3}"/>
                </a:ext>
              </a:extLst>
            </p:cNvPr>
            <p:cNvSpPr txBox="1"/>
            <p:nvPr/>
          </p:nvSpPr>
          <p:spPr>
            <a:xfrm>
              <a:off x="8309706" y="2480587"/>
              <a:ext cx="3308685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4000" dirty="0">
                  <a:solidFill>
                    <a:srgbClr val="0068A8"/>
                  </a:solidFill>
                </a:rPr>
                <a:t>     아 빠</a:t>
              </a:r>
              <a:endParaRPr lang="en-US" sz="4000" dirty="0">
                <a:solidFill>
                  <a:srgbClr val="0068A8"/>
                </a:solidFill>
              </a:endParaRP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301B7DB6-CA49-496A-BF9C-1F884D6E589D}"/>
                </a:ext>
              </a:extLst>
            </p:cNvPr>
            <p:cNvSpPr/>
            <p:nvPr/>
          </p:nvSpPr>
          <p:spPr>
            <a:xfrm>
              <a:off x="8356143" y="3116179"/>
              <a:ext cx="2549420" cy="120316"/>
            </a:xfrm>
            <a:prstGeom prst="rect">
              <a:avLst/>
            </a:prstGeom>
            <a:solidFill>
              <a:srgbClr val="99CC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6789B037-3782-47C9-B69F-0077B4431CB1}"/>
              </a:ext>
            </a:extLst>
          </p:cNvPr>
          <p:cNvGrpSpPr/>
          <p:nvPr/>
        </p:nvGrpSpPr>
        <p:grpSpPr>
          <a:xfrm>
            <a:off x="8345801" y="3735345"/>
            <a:ext cx="3308685" cy="755908"/>
            <a:chOff x="8309706" y="2480587"/>
            <a:chExt cx="3308685" cy="755908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F642270A-7955-479A-B5C0-C749822FDCD3}"/>
                </a:ext>
              </a:extLst>
            </p:cNvPr>
            <p:cNvSpPr txBox="1"/>
            <p:nvPr/>
          </p:nvSpPr>
          <p:spPr>
            <a:xfrm>
              <a:off x="8309706" y="2480587"/>
              <a:ext cx="3308685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4000" dirty="0">
                  <a:solidFill>
                    <a:srgbClr val="0068A8"/>
                  </a:solidFill>
                </a:rPr>
                <a:t>     빨 래</a:t>
              </a:r>
              <a:endParaRPr lang="en-US" sz="4000" dirty="0">
                <a:solidFill>
                  <a:srgbClr val="0068A8"/>
                </a:solidFill>
              </a:endParaRPr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6905B8A9-4A44-49B3-BC73-ED91A2268A1C}"/>
                </a:ext>
              </a:extLst>
            </p:cNvPr>
            <p:cNvSpPr/>
            <p:nvPr/>
          </p:nvSpPr>
          <p:spPr>
            <a:xfrm>
              <a:off x="8356143" y="3116179"/>
              <a:ext cx="2549420" cy="120316"/>
            </a:xfrm>
            <a:prstGeom prst="rect">
              <a:avLst/>
            </a:prstGeom>
            <a:solidFill>
              <a:srgbClr val="99CC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B49CB83D-3BB2-4ECF-85BD-503E0E83598B}"/>
              </a:ext>
            </a:extLst>
          </p:cNvPr>
          <p:cNvGrpSpPr/>
          <p:nvPr/>
        </p:nvGrpSpPr>
        <p:grpSpPr>
          <a:xfrm>
            <a:off x="8345801" y="5182609"/>
            <a:ext cx="3308685" cy="755908"/>
            <a:chOff x="8309706" y="2480587"/>
            <a:chExt cx="3308685" cy="755908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A3C020ED-700A-4DC6-8557-F6F3CAC484AC}"/>
                </a:ext>
              </a:extLst>
            </p:cNvPr>
            <p:cNvSpPr txBox="1"/>
            <p:nvPr/>
          </p:nvSpPr>
          <p:spPr>
            <a:xfrm>
              <a:off x="8309706" y="2480587"/>
              <a:ext cx="3308685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4000" dirty="0">
                  <a:solidFill>
                    <a:srgbClr val="0068A8"/>
                  </a:solidFill>
                </a:rPr>
                <a:t>        빵</a:t>
              </a:r>
              <a:endParaRPr lang="en-US" sz="4000" dirty="0">
                <a:solidFill>
                  <a:srgbClr val="0068A8"/>
                </a:solidFill>
              </a:endParaRPr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A3158551-481A-4EF0-874A-46C6C627F875}"/>
                </a:ext>
              </a:extLst>
            </p:cNvPr>
            <p:cNvSpPr/>
            <p:nvPr/>
          </p:nvSpPr>
          <p:spPr>
            <a:xfrm>
              <a:off x="8356143" y="3116179"/>
              <a:ext cx="2549420" cy="120316"/>
            </a:xfrm>
            <a:prstGeom prst="rect">
              <a:avLst/>
            </a:prstGeom>
            <a:solidFill>
              <a:srgbClr val="99CC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5" name="TextBox 24">
            <a:extLst>
              <a:ext uri="{FF2B5EF4-FFF2-40B4-BE49-F238E27FC236}">
                <a16:creationId xmlns:a16="http://schemas.microsoft.com/office/drawing/2014/main" id="{3D0182CE-1E13-4D5C-9921-43A0DBA13F5B}"/>
              </a:ext>
            </a:extLst>
          </p:cNvPr>
          <p:cNvSpPr txBox="1"/>
          <p:nvPr/>
        </p:nvSpPr>
        <p:spPr>
          <a:xfrm>
            <a:off x="-1" y="0"/>
            <a:ext cx="50051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 err="1"/>
              <a:t>쌍자음이</a:t>
            </a:r>
            <a:r>
              <a:rPr lang="ko-KR" altLang="en-US" dirty="0"/>
              <a:t> 모음 </a:t>
            </a:r>
            <a:r>
              <a:rPr lang="en-US" altLang="ko-KR" dirty="0"/>
              <a:t>“</a:t>
            </a:r>
            <a:r>
              <a:rPr lang="ko-KR" altLang="en-US" dirty="0" err="1"/>
              <a:t>ㅏ</a:t>
            </a:r>
            <a:r>
              <a:rPr lang="en-US" altLang="ko-KR" dirty="0"/>
              <a:t>”</a:t>
            </a:r>
            <a:r>
              <a:rPr lang="ko-KR" altLang="en-US" dirty="0"/>
              <a:t>를 만나 글자를 만들어요</a:t>
            </a:r>
            <a:r>
              <a:rPr lang="en-US" altLang="ko-KR" dirty="0"/>
              <a:t>.</a:t>
            </a:r>
            <a:endParaRPr lang="en-US" dirty="0"/>
          </a:p>
        </p:txBody>
      </p:sp>
      <p:pic>
        <p:nvPicPr>
          <p:cNvPr id="3" name="Picture 2" descr="A picture containing drawing&#10;&#10;Description automatically generated">
            <a:extLst>
              <a:ext uri="{FF2B5EF4-FFF2-40B4-BE49-F238E27FC236}">
                <a16:creationId xmlns:a16="http://schemas.microsoft.com/office/drawing/2014/main" id="{2817DC16-6A8D-4E9D-9F59-3FE861375BA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5417" y="2093251"/>
            <a:ext cx="1838774" cy="1121253"/>
          </a:xfrm>
          <a:prstGeom prst="rect">
            <a:avLst/>
          </a:prstGeom>
        </p:spPr>
      </p:pic>
      <p:pic>
        <p:nvPicPr>
          <p:cNvPr id="5" name="Picture 4" descr="A picture containing drawing&#10;&#10;Description automatically generated">
            <a:extLst>
              <a:ext uri="{FF2B5EF4-FFF2-40B4-BE49-F238E27FC236}">
                <a16:creationId xmlns:a16="http://schemas.microsoft.com/office/drawing/2014/main" id="{385EB9A7-58CF-4E31-8FD6-26AB2BF68A2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33400" y="3558161"/>
            <a:ext cx="1477917" cy="1062253"/>
          </a:xfrm>
          <a:prstGeom prst="rect">
            <a:avLst/>
          </a:prstGeom>
        </p:spPr>
      </p:pic>
      <p:pic>
        <p:nvPicPr>
          <p:cNvPr id="8" name="Picture 7" descr="A picture containing stool, drawing, ottoman, table&#10;&#10;Description automatically generated">
            <a:extLst>
              <a:ext uri="{FF2B5EF4-FFF2-40B4-BE49-F238E27FC236}">
                <a16:creationId xmlns:a16="http://schemas.microsoft.com/office/drawing/2014/main" id="{40265884-5D98-4248-8F0A-5D09FD563B9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01384" y="5134007"/>
            <a:ext cx="1341950" cy="7987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065256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38FDF782-A8EE-457A-BC87-F41A7925E0DC}"/>
              </a:ext>
            </a:extLst>
          </p:cNvPr>
          <p:cNvSpPr/>
          <p:nvPr/>
        </p:nvSpPr>
        <p:spPr>
          <a:xfrm>
            <a:off x="574425" y="1058730"/>
            <a:ext cx="3463637" cy="554182"/>
          </a:xfrm>
          <a:prstGeom prst="rect">
            <a:avLst/>
          </a:prstGeom>
          <a:solidFill>
            <a:srgbClr val="CCECFF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4000" dirty="0"/>
              <a:t>ㄲ ㄸ ㅃ ㅆ ㅉ</a:t>
            </a:r>
            <a:endParaRPr lang="en-US" sz="4000" dirty="0"/>
          </a:p>
        </p:txBody>
      </p:sp>
      <p:pic>
        <p:nvPicPr>
          <p:cNvPr id="11" name="Graphic 10" descr="Arrow: Slight curve">
            <a:extLst>
              <a:ext uri="{FF2B5EF4-FFF2-40B4-BE49-F238E27FC236}">
                <a16:creationId xmlns:a16="http://schemas.microsoft.com/office/drawing/2014/main" id="{86767FC6-C357-4A31-A410-46CC82DBCFF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3113510">
            <a:off x="1028994" y="1896862"/>
            <a:ext cx="914400" cy="914400"/>
          </a:xfrm>
          <a:prstGeom prst="rect">
            <a:avLst/>
          </a:prstGeom>
        </p:spPr>
      </p:pic>
      <p:sp>
        <p:nvSpPr>
          <p:cNvPr id="12" name="Oval 11">
            <a:extLst>
              <a:ext uri="{FF2B5EF4-FFF2-40B4-BE49-F238E27FC236}">
                <a16:creationId xmlns:a16="http://schemas.microsoft.com/office/drawing/2014/main" id="{874917C7-7AF9-49CE-99F6-E312E37DC364}"/>
              </a:ext>
            </a:extLst>
          </p:cNvPr>
          <p:cNvSpPr/>
          <p:nvPr/>
        </p:nvSpPr>
        <p:spPr>
          <a:xfrm>
            <a:off x="1998593" y="2370611"/>
            <a:ext cx="778933" cy="779849"/>
          </a:xfrm>
          <a:prstGeom prst="ellipse">
            <a:avLst/>
          </a:prstGeom>
          <a:noFill/>
          <a:ln w="101600">
            <a:solidFill>
              <a:srgbClr val="CCECFF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262E2B0-9A6F-4E86-98E6-96E78215B41A}"/>
              </a:ext>
            </a:extLst>
          </p:cNvPr>
          <p:cNvSpPr txBox="1"/>
          <p:nvPr/>
        </p:nvSpPr>
        <p:spPr>
          <a:xfrm>
            <a:off x="2755704" y="2272887"/>
            <a:ext cx="77893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6000" b="1" dirty="0"/>
              <a:t>ㅏ</a:t>
            </a:r>
            <a:endParaRPr lang="en-US" sz="6000" b="1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F937433D-505F-4C48-9B7C-E60701AF49F4}"/>
              </a:ext>
            </a:extLst>
          </p:cNvPr>
          <p:cNvSpPr/>
          <p:nvPr/>
        </p:nvSpPr>
        <p:spPr>
          <a:xfrm>
            <a:off x="5817031" y="1058730"/>
            <a:ext cx="5525521" cy="820025"/>
          </a:xfrm>
          <a:prstGeom prst="rect">
            <a:avLst/>
          </a:prstGeom>
          <a:solidFill>
            <a:srgbClr val="007ECC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4000" dirty="0">
                <a:solidFill>
                  <a:schemeClr val="bg1"/>
                </a:solidFill>
              </a:rPr>
              <a:t>까    따   빠   싸   짜</a:t>
            </a:r>
            <a:endParaRPr lang="en-US" sz="4000" dirty="0">
              <a:solidFill>
                <a:schemeClr val="bg1"/>
              </a:solidFill>
            </a:endParaRP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6F2568F5-F1DE-46A4-A72E-F7AE56D73B59}"/>
              </a:ext>
            </a:extLst>
          </p:cNvPr>
          <p:cNvGrpSpPr/>
          <p:nvPr/>
        </p:nvGrpSpPr>
        <p:grpSpPr>
          <a:xfrm>
            <a:off x="8345801" y="2288082"/>
            <a:ext cx="3308685" cy="755908"/>
            <a:chOff x="8309706" y="2480587"/>
            <a:chExt cx="3308685" cy="755908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AC5B012A-6CE5-4E3B-8C79-F2FCC5CA59E3}"/>
                </a:ext>
              </a:extLst>
            </p:cNvPr>
            <p:cNvSpPr txBox="1"/>
            <p:nvPr/>
          </p:nvSpPr>
          <p:spPr>
            <a:xfrm>
              <a:off x="8309706" y="2480587"/>
              <a:ext cx="3308685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4000" dirty="0">
                  <a:solidFill>
                    <a:srgbClr val="0068A8"/>
                  </a:solidFill>
                </a:rPr>
                <a:t>        쌀</a:t>
              </a:r>
              <a:endParaRPr lang="en-US" sz="4000" dirty="0">
                <a:solidFill>
                  <a:srgbClr val="0068A8"/>
                </a:solidFill>
              </a:endParaRP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301B7DB6-CA49-496A-BF9C-1F884D6E589D}"/>
                </a:ext>
              </a:extLst>
            </p:cNvPr>
            <p:cNvSpPr/>
            <p:nvPr/>
          </p:nvSpPr>
          <p:spPr>
            <a:xfrm>
              <a:off x="8356143" y="3116179"/>
              <a:ext cx="2549420" cy="120316"/>
            </a:xfrm>
            <a:prstGeom prst="rect">
              <a:avLst/>
            </a:prstGeom>
            <a:solidFill>
              <a:srgbClr val="99CC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6789B037-3782-47C9-B69F-0077B4431CB1}"/>
              </a:ext>
            </a:extLst>
          </p:cNvPr>
          <p:cNvGrpSpPr/>
          <p:nvPr/>
        </p:nvGrpSpPr>
        <p:grpSpPr>
          <a:xfrm>
            <a:off x="8345801" y="3735345"/>
            <a:ext cx="3308685" cy="755908"/>
            <a:chOff x="8309706" y="2480587"/>
            <a:chExt cx="3308685" cy="755908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F642270A-7955-479A-B5C0-C749822FDCD3}"/>
                </a:ext>
              </a:extLst>
            </p:cNvPr>
            <p:cNvSpPr txBox="1"/>
            <p:nvPr/>
          </p:nvSpPr>
          <p:spPr>
            <a:xfrm>
              <a:off x="8309706" y="2480587"/>
              <a:ext cx="3308685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4000" dirty="0">
                  <a:solidFill>
                    <a:srgbClr val="0068A8"/>
                  </a:solidFill>
                </a:rPr>
                <a:t>   쌍 둥 이</a:t>
              </a:r>
              <a:endParaRPr lang="en-US" sz="4000" dirty="0">
                <a:solidFill>
                  <a:srgbClr val="0068A8"/>
                </a:solidFill>
              </a:endParaRPr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6905B8A9-4A44-49B3-BC73-ED91A2268A1C}"/>
                </a:ext>
              </a:extLst>
            </p:cNvPr>
            <p:cNvSpPr/>
            <p:nvPr/>
          </p:nvSpPr>
          <p:spPr>
            <a:xfrm>
              <a:off x="8356143" y="3116179"/>
              <a:ext cx="2549420" cy="120316"/>
            </a:xfrm>
            <a:prstGeom prst="rect">
              <a:avLst/>
            </a:prstGeom>
            <a:solidFill>
              <a:srgbClr val="99CC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B49CB83D-3BB2-4ECF-85BD-503E0E83598B}"/>
              </a:ext>
            </a:extLst>
          </p:cNvPr>
          <p:cNvGrpSpPr/>
          <p:nvPr/>
        </p:nvGrpSpPr>
        <p:grpSpPr>
          <a:xfrm>
            <a:off x="8345801" y="5182609"/>
            <a:ext cx="3308685" cy="755908"/>
            <a:chOff x="8309706" y="2480587"/>
            <a:chExt cx="3308685" cy="755908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A3C020ED-700A-4DC6-8557-F6F3CAC484AC}"/>
                </a:ext>
              </a:extLst>
            </p:cNvPr>
            <p:cNvSpPr txBox="1"/>
            <p:nvPr/>
          </p:nvSpPr>
          <p:spPr>
            <a:xfrm>
              <a:off x="8309706" y="2480587"/>
              <a:ext cx="3308685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4000" dirty="0">
                  <a:solidFill>
                    <a:srgbClr val="0068A8"/>
                  </a:solidFill>
                </a:rPr>
                <a:t>   짜 장 면</a:t>
              </a:r>
              <a:endParaRPr lang="en-US" sz="4000" dirty="0">
                <a:solidFill>
                  <a:srgbClr val="0068A8"/>
                </a:solidFill>
              </a:endParaRPr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A3158551-481A-4EF0-874A-46C6C627F875}"/>
                </a:ext>
              </a:extLst>
            </p:cNvPr>
            <p:cNvSpPr/>
            <p:nvPr/>
          </p:nvSpPr>
          <p:spPr>
            <a:xfrm>
              <a:off x="8356143" y="3116179"/>
              <a:ext cx="2549420" cy="120316"/>
            </a:xfrm>
            <a:prstGeom prst="rect">
              <a:avLst/>
            </a:prstGeom>
            <a:solidFill>
              <a:srgbClr val="99CC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5" name="TextBox 24">
            <a:extLst>
              <a:ext uri="{FF2B5EF4-FFF2-40B4-BE49-F238E27FC236}">
                <a16:creationId xmlns:a16="http://schemas.microsoft.com/office/drawing/2014/main" id="{3D0182CE-1E13-4D5C-9921-43A0DBA13F5B}"/>
              </a:ext>
            </a:extLst>
          </p:cNvPr>
          <p:cNvSpPr txBox="1"/>
          <p:nvPr/>
        </p:nvSpPr>
        <p:spPr>
          <a:xfrm>
            <a:off x="-1" y="0"/>
            <a:ext cx="50051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 err="1"/>
              <a:t>쌍자음이</a:t>
            </a:r>
            <a:r>
              <a:rPr lang="ko-KR" altLang="en-US" dirty="0"/>
              <a:t> 모음 </a:t>
            </a:r>
            <a:r>
              <a:rPr lang="en-US" altLang="ko-KR" dirty="0"/>
              <a:t>“</a:t>
            </a:r>
            <a:r>
              <a:rPr lang="ko-KR" altLang="en-US" dirty="0" err="1"/>
              <a:t>ㅏ</a:t>
            </a:r>
            <a:r>
              <a:rPr lang="en-US" altLang="ko-KR" dirty="0"/>
              <a:t>”</a:t>
            </a:r>
            <a:r>
              <a:rPr lang="ko-KR" altLang="en-US" dirty="0"/>
              <a:t>를 만나 글자를 만들어요</a:t>
            </a:r>
            <a:r>
              <a:rPr lang="en-US" altLang="ko-KR" dirty="0"/>
              <a:t>.</a:t>
            </a:r>
            <a:endParaRPr lang="en-US" dirty="0"/>
          </a:p>
        </p:txBody>
      </p:sp>
      <p:pic>
        <p:nvPicPr>
          <p:cNvPr id="17" name="Picture 16" descr="A bowl of food on a table&#10;&#10;Description automatically generated">
            <a:extLst>
              <a:ext uri="{FF2B5EF4-FFF2-40B4-BE49-F238E27FC236}">
                <a16:creationId xmlns:a16="http://schemas.microsoft.com/office/drawing/2014/main" id="{E38C2C78-2E58-4763-8189-F5312259D60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982"/>
          <a:stretch/>
        </p:blipFill>
        <p:spPr>
          <a:xfrm>
            <a:off x="6172200" y="4886087"/>
            <a:ext cx="1573744" cy="1300929"/>
          </a:xfrm>
          <a:prstGeom prst="rect">
            <a:avLst/>
          </a:prstGeom>
        </p:spPr>
      </p:pic>
      <p:pic>
        <p:nvPicPr>
          <p:cNvPr id="3" name="Picture 2" descr="A close up of a logo&#10;&#10;Description automatically generated">
            <a:extLst>
              <a:ext uri="{FF2B5EF4-FFF2-40B4-BE49-F238E27FC236}">
                <a16:creationId xmlns:a16="http://schemas.microsoft.com/office/drawing/2014/main" id="{B36D4EE6-9CA1-4173-B9D5-7822E1B6EF1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2514" y="3429000"/>
            <a:ext cx="1160459" cy="1089499"/>
          </a:xfrm>
          <a:prstGeom prst="rect">
            <a:avLst/>
          </a:prstGeom>
        </p:spPr>
      </p:pic>
      <p:pic>
        <p:nvPicPr>
          <p:cNvPr id="5" name="Picture 4" descr="A picture containing food, grass&#10;&#10;Description automatically generated">
            <a:extLst>
              <a:ext uri="{FF2B5EF4-FFF2-40B4-BE49-F238E27FC236}">
                <a16:creationId xmlns:a16="http://schemas.microsoft.com/office/drawing/2014/main" id="{04133F36-0A6A-49C1-B6EA-1DA980421FB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43805" y="2021613"/>
            <a:ext cx="1017876" cy="1039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161352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5E0C1BF0-130B-4239-BCEE-34C4E1123A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8500" y="28575"/>
            <a:ext cx="5715000" cy="615315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79CCD68F-EE21-48C3-BAC9-08DC22A71C11}"/>
              </a:ext>
            </a:extLst>
          </p:cNvPr>
          <p:cNvSpPr/>
          <p:nvPr/>
        </p:nvSpPr>
        <p:spPr>
          <a:xfrm>
            <a:off x="6296025" y="1485900"/>
            <a:ext cx="1676400" cy="2286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6600" dirty="0">
                <a:solidFill>
                  <a:schemeClr val="tx1"/>
                </a:solidFill>
              </a:rPr>
              <a:t>ㅣ</a:t>
            </a:r>
            <a:endParaRPr lang="en-US" sz="16600" dirty="0">
              <a:solidFill>
                <a:schemeClr val="tx1"/>
              </a:solidFill>
            </a:endParaRPr>
          </a:p>
        </p:txBody>
      </p:sp>
      <p:sp>
        <p:nvSpPr>
          <p:cNvPr id="5" name="Google Shape;182;p29">
            <a:extLst>
              <a:ext uri="{FF2B5EF4-FFF2-40B4-BE49-F238E27FC236}">
                <a16:creationId xmlns:a16="http://schemas.microsoft.com/office/drawing/2014/main" id="{6D33DCF7-2C42-46DA-8963-9E294AA01782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</a:t>
            </a:r>
            <a:r>
              <a:rPr kumimoji="0" lang="en-US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k</a:t>
            </a: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E508C57-F0F1-44FE-9D1D-0547E016AEBF}"/>
              </a:ext>
            </a:extLst>
          </p:cNvPr>
          <p:cNvSpPr txBox="1"/>
          <p:nvPr/>
        </p:nvSpPr>
        <p:spPr>
          <a:xfrm>
            <a:off x="4031236" y="1051545"/>
            <a:ext cx="1864740" cy="3154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9900" dirty="0"/>
              <a:t>ㅋ</a:t>
            </a:r>
            <a:endParaRPr lang="en-US" sz="19900" dirty="0"/>
          </a:p>
        </p:txBody>
      </p:sp>
    </p:spTree>
    <p:extLst>
      <p:ext uri="{BB962C8B-B14F-4D97-AF65-F5344CB8AC3E}">
        <p14:creationId xmlns:p14="http://schemas.microsoft.com/office/powerpoint/2010/main" val="279769159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2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35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2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35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2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" grpId="1"/>
      <p:bldP spid="6" grpId="0"/>
    </p:bld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82;p29">
            <a:extLst>
              <a:ext uri="{FF2B5EF4-FFF2-40B4-BE49-F238E27FC236}">
                <a16:creationId xmlns:a16="http://schemas.microsoft.com/office/drawing/2014/main" id="{2BF06CE8-94E9-4A2B-9D8D-1EF129631C75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</a:t>
            </a:r>
            <a:r>
              <a:rPr kumimoji="0" lang="en-US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k</a:t>
            </a: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FD0751A1-5526-48D4-A043-4C1A98845FB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75084" y="216482"/>
            <a:ext cx="10768864" cy="557822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0E4B2841-6370-4520-80EF-41D50B0DB42B}"/>
              </a:ext>
            </a:extLst>
          </p:cNvPr>
          <p:cNvSpPr txBox="1"/>
          <p:nvPr/>
        </p:nvSpPr>
        <p:spPr>
          <a:xfrm>
            <a:off x="162332" y="1041508"/>
            <a:ext cx="1143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200" b="1" dirty="0" err="1"/>
              <a:t>ㅋ</a:t>
            </a:r>
            <a:r>
              <a:rPr lang="en-US" altLang="ko-KR" sz="2800" b="1" dirty="0"/>
              <a:t>(k)</a:t>
            </a:r>
            <a:endParaRPr lang="en-US" sz="3200" b="1" dirty="0"/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8C231274-D13C-4632-B003-5A75C377C9B3}"/>
              </a:ext>
            </a:extLst>
          </p:cNvPr>
          <p:cNvSpPr/>
          <p:nvPr/>
        </p:nvSpPr>
        <p:spPr>
          <a:xfrm>
            <a:off x="261485" y="1032003"/>
            <a:ext cx="882503" cy="606306"/>
          </a:xfrm>
          <a:prstGeom prst="roundRect">
            <a:avLst/>
          </a:prstGeom>
          <a:noFill/>
          <a:ln w="76200">
            <a:solidFill>
              <a:srgbClr val="FF505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EC07B90F-4DDD-4D66-A6D0-6E25332695F6}"/>
              </a:ext>
            </a:extLst>
          </p:cNvPr>
          <p:cNvSpPr/>
          <p:nvPr/>
        </p:nvSpPr>
        <p:spPr>
          <a:xfrm>
            <a:off x="10944422" y="150193"/>
            <a:ext cx="873457" cy="606306"/>
          </a:xfrm>
          <a:prstGeom prst="roundRect">
            <a:avLst/>
          </a:prstGeom>
          <a:noFill/>
          <a:ln w="76200">
            <a:solidFill>
              <a:srgbClr val="FF505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DFF9D5E-9682-4AAA-BA45-77B3DD93A8D4}"/>
              </a:ext>
            </a:extLst>
          </p:cNvPr>
          <p:cNvSpPr txBox="1"/>
          <p:nvPr/>
        </p:nvSpPr>
        <p:spPr>
          <a:xfrm>
            <a:off x="4984750" y="2514318"/>
            <a:ext cx="2222500" cy="3154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9900" dirty="0"/>
              <a:t>키</a:t>
            </a:r>
            <a:endParaRPr lang="en-US" sz="19900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29B9E6B7-0CFB-49E1-B86E-B23206E6B14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09227" y="290588"/>
            <a:ext cx="873457" cy="460991"/>
          </a:xfrm>
          <a:prstGeom prst="rect">
            <a:avLst/>
          </a:prstGeom>
        </p:spPr>
      </p:pic>
      <p:graphicFrame>
        <p:nvGraphicFramePr>
          <p:cNvPr id="15" name="Table 2">
            <a:extLst>
              <a:ext uri="{FF2B5EF4-FFF2-40B4-BE49-F238E27FC236}">
                <a16:creationId xmlns:a16="http://schemas.microsoft.com/office/drawing/2014/main" id="{8DC9156F-2C14-4AB8-B489-2281C0AACAB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56578347"/>
              </p:ext>
            </p:extLst>
          </p:nvPr>
        </p:nvGraphicFramePr>
        <p:xfrm>
          <a:off x="1406488" y="1041508"/>
          <a:ext cx="10623180" cy="604031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1062318">
                  <a:extLst>
                    <a:ext uri="{9D8B030D-6E8A-4147-A177-3AD203B41FA5}">
                      <a16:colId xmlns:a16="http://schemas.microsoft.com/office/drawing/2014/main" val="1471925589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3833468222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505294013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809057556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433117542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458511601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2961472336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2547704502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3711786410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875025523"/>
                    </a:ext>
                  </a:extLst>
                </a:gridCol>
              </a:tblGrid>
              <a:tr h="604031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카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800" dirty="0"/>
                        <a:t>캬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커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켜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코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쿄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쿠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큐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크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키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extLst>
                  <a:ext uri="{0D108BD9-81ED-4DB2-BD59-A6C34878D82A}">
                    <a16:rowId xmlns:a16="http://schemas.microsoft.com/office/drawing/2014/main" val="3090273173"/>
                  </a:ext>
                </a:extLst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42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549 0.0081 L 0.87722 0.00162 " pathEditMode="relative" rAng="0" ptsTypes="AA">
                                      <p:cBhvr>
                                        <p:cTn id="9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4635" y="-32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42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183 0.00533 L 0.00078 0.1301 " pathEditMode="relative" rAng="0" ptsTypes="AA">
                                      <p:cBhvr>
                                        <p:cTn id="15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2" y="622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000"/>
                            </p:stCondLst>
                            <p:childTnLst>
                              <p:par>
                                <p:cTn id="1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3" grpId="1" animBg="1"/>
      <p:bldP spid="14" grpId="0" animBg="1"/>
      <p:bldP spid="14" grpId="1" animBg="1"/>
      <p:bldP spid="10" grpId="0"/>
    </p:bld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35000"/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182;p29">
            <a:extLst>
              <a:ext uri="{FF2B5EF4-FFF2-40B4-BE49-F238E27FC236}">
                <a16:creationId xmlns:a16="http://schemas.microsoft.com/office/drawing/2014/main" id="{6CB93CFC-9AEA-4D57-BC2F-F62CC9698739}"/>
              </a:ext>
            </a:extLst>
          </p:cNvPr>
          <p:cNvSpPr txBox="1"/>
          <p:nvPr/>
        </p:nvSpPr>
        <p:spPr>
          <a:xfrm>
            <a:off x="0" y="6332561"/>
            <a:ext cx="12192000" cy="525439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</a:t>
            </a:r>
            <a:r>
              <a:rPr kumimoji="0" lang="en-US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k</a:t>
            </a: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9" name="Freeform: Shape 58">
            <a:extLst>
              <a:ext uri="{FF2B5EF4-FFF2-40B4-BE49-F238E27FC236}">
                <a16:creationId xmlns:a16="http://schemas.microsoft.com/office/drawing/2014/main" id="{53709D36-0035-44AB-A48C-08C8B9FF7441}"/>
              </a:ext>
            </a:extLst>
          </p:cNvPr>
          <p:cNvSpPr/>
          <p:nvPr/>
        </p:nvSpPr>
        <p:spPr>
          <a:xfrm>
            <a:off x="4606018" y="1809497"/>
            <a:ext cx="2920586" cy="287668"/>
          </a:xfrm>
          <a:custGeom>
            <a:avLst/>
            <a:gdLst>
              <a:gd name="connsiteX0" fmla="*/ 3203200 w 3286332"/>
              <a:gd name="connsiteY0" fmla="*/ 112748 h 338281"/>
              <a:gd name="connsiteX1" fmla="*/ 2350604 w 3286332"/>
              <a:gd name="connsiteY1" fmla="*/ 112748 h 338281"/>
              <a:gd name="connsiteX2" fmla="*/ 2350604 w 3286332"/>
              <a:gd name="connsiteY2" fmla="*/ 62697 h 338281"/>
              <a:gd name="connsiteX3" fmla="*/ 2267543 w 3286332"/>
              <a:gd name="connsiteY3" fmla="*/ 0 h 338281"/>
              <a:gd name="connsiteX4" fmla="*/ 1018717 w 3286332"/>
              <a:gd name="connsiteY4" fmla="*/ 0 h 338281"/>
              <a:gd name="connsiteX5" fmla="*/ 935681 w 3286332"/>
              <a:gd name="connsiteY5" fmla="*/ 62697 h 338281"/>
              <a:gd name="connsiteX6" fmla="*/ 935681 w 3286332"/>
              <a:gd name="connsiteY6" fmla="*/ 112748 h 338281"/>
              <a:gd name="connsiteX7" fmla="*/ 83084 w 3286332"/>
              <a:gd name="connsiteY7" fmla="*/ 112748 h 338281"/>
              <a:gd name="connsiteX8" fmla="*/ 0 w 3286332"/>
              <a:gd name="connsiteY8" fmla="*/ 175463 h 338281"/>
              <a:gd name="connsiteX9" fmla="*/ 0 w 3286332"/>
              <a:gd name="connsiteY9" fmla="*/ 275566 h 338281"/>
              <a:gd name="connsiteX10" fmla="*/ 83084 w 3286332"/>
              <a:gd name="connsiteY10" fmla="*/ 338281 h 338281"/>
              <a:gd name="connsiteX11" fmla="*/ 3203296 w 3286332"/>
              <a:gd name="connsiteY11" fmla="*/ 338281 h 338281"/>
              <a:gd name="connsiteX12" fmla="*/ 3286332 w 3286332"/>
              <a:gd name="connsiteY12" fmla="*/ 275566 h 338281"/>
              <a:gd name="connsiteX13" fmla="*/ 3286332 w 3286332"/>
              <a:gd name="connsiteY13" fmla="*/ 175463 h 338281"/>
              <a:gd name="connsiteX14" fmla="*/ 3203272 w 3286332"/>
              <a:gd name="connsiteY14" fmla="*/ 112748 h 3382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286332" h="338281">
                <a:moveTo>
                  <a:pt x="3203200" y="112748"/>
                </a:moveTo>
                <a:lnTo>
                  <a:pt x="2350604" y="112748"/>
                </a:lnTo>
                <a:lnTo>
                  <a:pt x="2350604" y="62697"/>
                </a:lnTo>
                <a:cubicBezTo>
                  <a:pt x="2350604" y="28233"/>
                  <a:pt x="2313202" y="0"/>
                  <a:pt x="2267543" y="0"/>
                </a:cubicBezTo>
                <a:lnTo>
                  <a:pt x="1018717" y="0"/>
                </a:lnTo>
                <a:cubicBezTo>
                  <a:pt x="973035" y="0"/>
                  <a:pt x="935681" y="28233"/>
                  <a:pt x="935681" y="62697"/>
                </a:cubicBezTo>
                <a:lnTo>
                  <a:pt x="935681" y="112748"/>
                </a:lnTo>
                <a:lnTo>
                  <a:pt x="83084" y="112748"/>
                </a:lnTo>
                <a:cubicBezTo>
                  <a:pt x="37402" y="112748"/>
                  <a:pt x="0" y="140944"/>
                  <a:pt x="0" y="175463"/>
                </a:cubicBezTo>
                <a:lnTo>
                  <a:pt x="0" y="275566"/>
                </a:lnTo>
                <a:cubicBezTo>
                  <a:pt x="0" y="310049"/>
                  <a:pt x="37402" y="338281"/>
                  <a:pt x="83084" y="338281"/>
                </a:cubicBezTo>
                <a:lnTo>
                  <a:pt x="3203296" y="338281"/>
                </a:lnTo>
                <a:cubicBezTo>
                  <a:pt x="3248978" y="338281"/>
                  <a:pt x="3286332" y="310049"/>
                  <a:pt x="3286332" y="275566"/>
                </a:cubicBezTo>
                <a:lnTo>
                  <a:pt x="3286332" y="175463"/>
                </a:lnTo>
                <a:cubicBezTo>
                  <a:pt x="3286308" y="140944"/>
                  <a:pt x="3248978" y="112748"/>
                  <a:pt x="3203272" y="112748"/>
                </a:cubicBezTo>
                <a:close/>
              </a:path>
            </a:pathLst>
          </a:custGeom>
          <a:solidFill>
            <a:schemeClr val="bg1">
              <a:lumMod val="50000"/>
            </a:schemeClr>
          </a:solidFill>
          <a:ln w="6638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rgbClr val="FF4F25"/>
              </a:solidFill>
            </a:endParaRPr>
          </a:p>
        </p:txBody>
      </p:sp>
      <p:grpSp>
        <p:nvGrpSpPr>
          <p:cNvPr id="70" name="Group 69">
            <a:extLst>
              <a:ext uri="{FF2B5EF4-FFF2-40B4-BE49-F238E27FC236}">
                <a16:creationId xmlns:a16="http://schemas.microsoft.com/office/drawing/2014/main" id="{2883A607-AAA0-497B-88DB-C5B71AA824D4}"/>
              </a:ext>
            </a:extLst>
          </p:cNvPr>
          <p:cNvGrpSpPr/>
          <p:nvPr/>
        </p:nvGrpSpPr>
        <p:grpSpPr>
          <a:xfrm>
            <a:off x="4738851" y="2070364"/>
            <a:ext cx="3199881" cy="4149135"/>
            <a:chOff x="3779152" y="-517843"/>
            <a:chExt cx="3600603" cy="4879149"/>
          </a:xfrm>
          <a:solidFill>
            <a:schemeClr val="bg1">
              <a:lumMod val="50000"/>
            </a:schemeClr>
          </a:solidFill>
        </p:grpSpPr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F3C218F7-646F-4F74-8A15-38806BF3063C}"/>
                </a:ext>
              </a:extLst>
            </p:cNvPr>
            <p:cNvSpPr/>
            <p:nvPr/>
          </p:nvSpPr>
          <p:spPr>
            <a:xfrm>
              <a:off x="3799302" y="2770332"/>
              <a:ext cx="3011504" cy="1590974"/>
            </a:xfrm>
            <a:custGeom>
              <a:avLst/>
              <a:gdLst>
                <a:gd name="connsiteX0" fmla="*/ 3004185 w 3011504"/>
                <a:gd name="connsiteY0" fmla="*/ 1531860 h 1590974"/>
                <a:gd name="connsiteX1" fmla="*/ 2921915 w 3011504"/>
                <a:gd name="connsiteY1" fmla="*/ 1590975 h 1590974"/>
                <a:gd name="connsiteX2" fmla="*/ 89579 w 3011504"/>
                <a:gd name="connsiteY2" fmla="*/ 1590975 h 1590974"/>
                <a:gd name="connsiteX3" fmla="*/ 7308 w 3011504"/>
                <a:gd name="connsiteY3" fmla="*/ 1531860 h 1590974"/>
                <a:gd name="connsiteX4" fmla="*/ 12023 w 3011504"/>
                <a:gd name="connsiteY4" fmla="*/ 1193213 h 1590974"/>
                <a:gd name="connsiteX5" fmla="*/ 577604 w 3011504"/>
                <a:gd name="connsiteY5" fmla="*/ 53980 h 1590974"/>
                <a:gd name="connsiteX6" fmla="*/ 687059 w 3011504"/>
                <a:gd name="connsiteY6" fmla="*/ 0 h 1590974"/>
                <a:gd name="connsiteX7" fmla="*/ 2324387 w 3011504"/>
                <a:gd name="connsiteY7" fmla="*/ 0 h 1590974"/>
                <a:gd name="connsiteX8" fmla="*/ 2433818 w 3011504"/>
                <a:gd name="connsiteY8" fmla="*/ 53980 h 1590974"/>
                <a:gd name="connsiteX9" fmla="*/ 2999495 w 3011504"/>
                <a:gd name="connsiteY9" fmla="*/ 1193213 h 1590974"/>
                <a:gd name="connsiteX10" fmla="*/ 3004233 w 3011504"/>
                <a:gd name="connsiteY10" fmla="*/ 1531860 h 15909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011504" h="1590974">
                  <a:moveTo>
                    <a:pt x="3004185" y="1531860"/>
                  </a:moveTo>
                  <a:cubicBezTo>
                    <a:pt x="3001577" y="1564369"/>
                    <a:pt x="2964557" y="1590975"/>
                    <a:pt x="2921915" y="1590975"/>
                  </a:cubicBezTo>
                  <a:lnTo>
                    <a:pt x="89579" y="1590975"/>
                  </a:lnTo>
                  <a:cubicBezTo>
                    <a:pt x="46936" y="1590975"/>
                    <a:pt x="9917" y="1564369"/>
                    <a:pt x="7308" y="1531860"/>
                  </a:cubicBezTo>
                  <a:cubicBezTo>
                    <a:pt x="7308" y="1531860"/>
                    <a:pt x="-11931" y="1291379"/>
                    <a:pt x="12023" y="1193213"/>
                  </a:cubicBezTo>
                  <a:cubicBezTo>
                    <a:pt x="87665" y="882854"/>
                    <a:pt x="577604" y="53980"/>
                    <a:pt x="577604" y="53980"/>
                  </a:cubicBezTo>
                  <a:cubicBezTo>
                    <a:pt x="595169" y="24286"/>
                    <a:pt x="644416" y="0"/>
                    <a:pt x="687059" y="0"/>
                  </a:cubicBezTo>
                  <a:lnTo>
                    <a:pt x="2324387" y="0"/>
                  </a:lnTo>
                  <a:cubicBezTo>
                    <a:pt x="2367029" y="0"/>
                    <a:pt x="2416277" y="24286"/>
                    <a:pt x="2433818" y="53980"/>
                  </a:cubicBezTo>
                  <a:cubicBezTo>
                    <a:pt x="2433818" y="53980"/>
                    <a:pt x="2923805" y="882836"/>
                    <a:pt x="2999495" y="1193213"/>
                  </a:cubicBezTo>
                  <a:cubicBezTo>
                    <a:pt x="3023401" y="1291379"/>
                    <a:pt x="3004233" y="1531860"/>
                    <a:pt x="3004233" y="1531860"/>
                  </a:cubicBezTo>
                  <a:close/>
                </a:path>
              </a:pathLst>
            </a:custGeom>
            <a:grpFill/>
            <a:ln w="663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rgbClr val="FF4F25"/>
                </a:solidFill>
              </a:endParaRPr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72FB7F87-F827-46E4-AE79-7B196D312397}"/>
                </a:ext>
              </a:extLst>
            </p:cNvPr>
            <p:cNvSpPr/>
            <p:nvPr/>
          </p:nvSpPr>
          <p:spPr>
            <a:xfrm>
              <a:off x="6241858" y="-432932"/>
              <a:ext cx="1137897" cy="2379573"/>
            </a:xfrm>
            <a:custGeom>
              <a:avLst/>
              <a:gdLst>
                <a:gd name="connsiteX0" fmla="*/ 1073000 w 1137897"/>
                <a:gd name="connsiteY0" fmla="*/ 1851217 h 2379573"/>
                <a:gd name="connsiteX1" fmla="*/ 1137897 w 1137897"/>
                <a:gd name="connsiteY1" fmla="*/ 1749196 h 2379573"/>
                <a:gd name="connsiteX2" fmla="*/ 1137897 w 1137897"/>
                <a:gd name="connsiteY2" fmla="*/ 303075 h 2379573"/>
                <a:gd name="connsiteX3" fmla="*/ 1059384 w 1137897"/>
                <a:gd name="connsiteY3" fmla="*/ 220552 h 2379573"/>
                <a:gd name="connsiteX4" fmla="*/ 917671 w 1137897"/>
                <a:gd name="connsiteY4" fmla="*/ 185412 h 2379573"/>
                <a:gd name="connsiteX5" fmla="*/ 760619 w 1137897"/>
                <a:gd name="connsiteY5" fmla="*/ 146452 h 2379573"/>
                <a:gd name="connsiteX6" fmla="*/ 182594 w 1137897"/>
                <a:gd name="connsiteY6" fmla="*/ 3077 h 2379573"/>
                <a:gd name="connsiteX7" fmla="*/ 78045 w 1137897"/>
                <a:gd name="connsiteY7" fmla="*/ 43425 h 2379573"/>
                <a:gd name="connsiteX8" fmla="*/ 36838 w 1137897"/>
                <a:gd name="connsiteY8" fmla="*/ 138028 h 2379573"/>
                <a:gd name="connsiteX9" fmla="*/ 89316 w 1137897"/>
                <a:gd name="connsiteY9" fmla="*/ 217336 h 2379573"/>
                <a:gd name="connsiteX10" fmla="*/ 760619 w 1137897"/>
                <a:gd name="connsiteY10" fmla="*/ 383808 h 2379573"/>
                <a:gd name="connsiteX11" fmla="*/ 839133 w 1137897"/>
                <a:gd name="connsiteY11" fmla="*/ 466332 h 2379573"/>
                <a:gd name="connsiteX12" fmla="*/ 839133 w 1137897"/>
                <a:gd name="connsiteY12" fmla="*/ 1647283 h 2379573"/>
                <a:gd name="connsiteX13" fmla="*/ 773900 w 1137897"/>
                <a:gd name="connsiteY13" fmla="*/ 1748995 h 2379573"/>
                <a:gd name="connsiteX14" fmla="*/ 31573 w 1137897"/>
                <a:gd name="connsiteY14" fmla="*/ 2189097 h 2379573"/>
                <a:gd name="connsiteX15" fmla="*/ 17717 w 1137897"/>
                <a:gd name="connsiteY15" fmla="*/ 2277139 h 2379573"/>
                <a:gd name="connsiteX16" fmla="*/ 99510 w 1137897"/>
                <a:gd name="connsiteY16" fmla="*/ 2355734 h 2379573"/>
                <a:gd name="connsiteX17" fmla="*/ 215761 w 1137897"/>
                <a:gd name="connsiteY17" fmla="*/ 2366113 h 2379573"/>
                <a:gd name="connsiteX18" fmla="*/ 1073000 w 1137897"/>
                <a:gd name="connsiteY18" fmla="*/ 1851217 h 23795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137897" h="2379573">
                  <a:moveTo>
                    <a:pt x="1073000" y="1851217"/>
                  </a:moveTo>
                  <a:cubicBezTo>
                    <a:pt x="1108679" y="1829782"/>
                    <a:pt x="1137897" y="1783860"/>
                    <a:pt x="1137897" y="1749196"/>
                  </a:cubicBezTo>
                  <a:lnTo>
                    <a:pt x="1137897" y="303075"/>
                  </a:lnTo>
                  <a:cubicBezTo>
                    <a:pt x="1137897" y="268410"/>
                    <a:pt x="1102529" y="231278"/>
                    <a:pt x="1059384" y="220552"/>
                  </a:cubicBezTo>
                  <a:lnTo>
                    <a:pt x="917671" y="185412"/>
                  </a:lnTo>
                  <a:cubicBezTo>
                    <a:pt x="874453" y="174685"/>
                    <a:pt x="803789" y="157161"/>
                    <a:pt x="760619" y="146452"/>
                  </a:cubicBezTo>
                  <a:lnTo>
                    <a:pt x="182594" y="3077"/>
                  </a:lnTo>
                  <a:cubicBezTo>
                    <a:pt x="139401" y="-7631"/>
                    <a:pt x="92355" y="10515"/>
                    <a:pt x="78045" y="43425"/>
                  </a:cubicBezTo>
                  <a:lnTo>
                    <a:pt x="36838" y="138028"/>
                  </a:lnTo>
                  <a:cubicBezTo>
                    <a:pt x="22528" y="170957"/>
                    <a:pt x="46147" y="206627"/>
                    <a:pt x="89316" y="217336"/>
                  </a:cubicBezTo>
                  <a:lnTo>
                    <a:pt x="760619" y="383808"/>
                  </a:lnTo>
                  <a:cubicBezTo>
                    <a:pt x="803813" y="394517"/>
                    <a:pt x="839133" y="431649"/>
                    <a:pt x="839133" y="466332"/>
                  </a:cubicBezTo>
                  <a:lnTo>
                    <a:pt x="839133" y="1647283"/>
                  </a:lnTo>
                  <a:cubicBezTo>
                    <a:pt x="839133" y="1681949"/>
                    <a:pt x="809772" y="1727724"/>
                    <a:pt x="773900" y="1748995"/>
                  </a:cubicBezTo>
                  <a:lnTo>
                    <a:pt x="31573" y="2189097"/>
                  </a:lnTo>
                  <a:cubicBezTo>
                    <a:pt x="-4322" y="2210367"/>
                    <a:pt x="-10544" y="2249984"/>
                    <a:pt x="17717" y="2277139"/>
                  </a:cubicBezTo>
                  <a:lnTo>
                    <a:pt x="99510" y="2355734"/>
                  </a:lnTo>
                  <a:cubicBezTo>
                    <a:pt x="127771" y="2382870"/>
                    <a:pt x="180081" y="2387548"/>
                    <a:pt x="215761" y="2366113"/>
                  </a:cubicBezTo>
                  <a:lnTo>
                    <a:pt x="1073000" y="1851217"/>
                  </a:lnTo>
                  <a:close/>
                </a:path>
              </a:pathLst>
            </a:custGeom>
            <a:grpFill/>
            <a:ln w="663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rgbClr val="FF4F25"/>
                </a:solidFill>
              </a:endParaRPr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5240FE8B-5CD6-4942-9508-3678F31D7A66}"/>
                </a:ext>
              </a:extLst>
            </p:cNvPr>
            <p:cNvSpPr/>
            <p:nvPr/>
          </p:nvSpPr>
          <p:spPr>
            <a:xfrm>
              <a:off x="3779152" y="-517843"/>
              <a:ext cx="2987400" cy="3156896"/>
            </a:xfrm>
            <a:custGeom>
              <a:avLst/>
              <a:gdLst>
                <a:gd name="connsiteX0" fmla="*/ 2288961 w 2987400"/>
                <a:gd name="connsiteY0" fmla="*/ 3105822 h 3156896"/>
                <a:gd name="connsiteX1" fmla="*/ 2157945 w 2987400"/>
                <a:gd name="connsiteY1" fmla="*/ 3156897 h 3156896"/>
                <a:gd name="connsiteX2" fmla="*/ 829432 w 2987400"/>
                <a:gd name="connsiteY2" fmla="*/ 3156897 h 3156896"/>
                <a:gd name="connsiteX3" fmla="*/ 698416 w 2987400"/>
                <a:gd name="connsiteY3" fmla="*/ 3105822 h 3156896"/>
                <a:gd name="connsiteX4" fmla="*/ 59705 w 2987400"/>
                <a:gd name="connsiteY4" fmla="*/ 2119540 h 3156896"/>
                <a:gd name="connsiteX5" fmla="*/ 838 w 2987400"/>
                <a:gd name="connsiteY5" fmla="*/ 852245 h 3156896"/>
                <a:gd name="connsiteX6" fmla="*/ 0 w 2987400"/>
                <a:gd name="connsiteY6" fmla="*/ 726139 h 3156896"/>
                <a:gd name="connsiteX7" fmla="*/ 0 w 2987400"/>
                <a:gd name="connsiteY7" fmla="*/ 63044 h 3156896"/>
                <a:gd name="connsiteX8" fmla="*/ 82558 w 2987400"/>
                <a:gd name="connsiteY8" fmla="*/ 0 h 3156896"/>
                <a:gd name="connsiteX9" fmla="*/ 2904843 w 2987400"/>
                <a:gd name="connsiteY9" fmla="*/ 0 h 3156896"/>
                <a:gd name="connsiteX10" fmla="*/ 2987401 w 2987400"/>
                <a:gd name="connsiteY10" fmla="*/ 63044 h 3156896"/>
                <a:gd name="connsiteX11" fmla="*/ 2987401 w 2987400"/>
                <a:gd name="connsiteY11" fmla="*/ 726139 h 3156896"/>
                <a:gd name="connsiteX12" fmla="*/ 2986563 w 2987400"/>
                <a:gd name="connsiteY12" fmla="*/ 852245 h 3156896"/>
                <a:gd name="connsiteX13" fmla="*/ 2927624 w 2987400"/>
                <a:gd name="connsiteY13" fmla="*/ 2119540 h 3156896"/>
                <a:gd name="connsiteX14" fmla="*/ 2288889 w 2987400"/>
                <a:gd name="connsiteY14" fmla="*/ 3105822 h 31568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987400" h="3156896">
                  <a:moveTo>
                    <a:pt x="2288961" y="3105822"/>
                  </a:moveTo>
                  <a:cubicBezTo>
                    <a:pt x="2262327" y="3133909"/>
                    <a:pt x="2203364" y="3156897"/>
                    <a:pt x="2157945" y="3156897"/>
                  </a:cubicBezTo>
                  <a:lnTo>
                    <a:pt x="829432" y="3156897"/>
                  </a:lnTo>
                  <a:cubicBezTo>
                    <a:pt x="784013" y="3156897"/>
                    <a:pt x="725074" y="3133909"/>
                    <a:pt x="698416" y="3105822"/>
                  </a:cubicBezTo>
                  <a:cubicBezTo>
                    <a:pt x="698416" y="3105822"/>
                    <a:pt x="154443" y="2532451"/>
                    <a:pt x="59705" y="2119540"/>
                  </a:cubicBezTo>
                  <a:cubicBezTo>
                    <a:pt x="15076" y="1925145"/>
                    <a:pt x="838" y="852245"/>
                    <a:pt x="838" y="852245"/>
                  </a:cubicBezTo>
                  <a:cubicBezTo>
                    <a:pt x="359" y="817580"/>
                    <a:pt x="0" y="760804"/>
                    <a:pt x="0" y="726139"/>
                  </a:cubicBezTo>
                  <a:lnTo>
                    <a:pt x="0" y="63044"/>
                  </a:lnTo>
                  <a:cubicBezTo>
                    <a:pt x="0" y="28379"/>
                    <a:pt x="37163" y="0"/>
                    <a:pt x="82558" y="0"/>
                  </a:cubicBezTo>
                  <a:lnTo>
                    <a:pt x="2904843" y="0"/>
                  </a:lnTo>
                  <a:cubicBezTo>
                    <a:pt x="2950238" y="0"/>
                    <a:pt x="2987401" y="28379"/>
                    <a:pt x="2987401" y="63044"/>
                  </a:cubicBezTo>
                  <a:lnTo>
                    <a:pt x="2987401" y="726139"/>
                  </a:lnTo>
                  <a:cubicBezTo>
                    <a:pt x="2987401" y="760804"/>
                    <a:pt x="2987018" y="817580"/>
                    <a:pt x="2986563" y="852245"/>
                  </a:cubicBezTo>
                  <a:cubicBezTo>
                    <a:pt x="2986563" y="852245"/>
                    <a:pt x="2972206" y="1925145"/>
                    <a:pt x="2927624" y="2119540"/>
                  </a:cubicBezTo>
                  <a:cubicBezTo>
                    <a:pt x="2832838" y="2532451"/>
                    <a:pt x="2288889" y="3105822"/>
                    <a:pt x="2288889" y="3105822"/>
                  </a:cubicBezTo>
                  <a:close/>
                </a:path>
              </a:pathLst>
            </a:custGeom>
            <a:grpFill/>
            <a:ln w="663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rgbClr val="FF4F25"/>
                </a:solidFill>
              </a:endParaRPr>
            </a:p>
          </p:txBody>
        </p:sp>
      </p:grpSp>
      <p:sp>
        <p:nvSpPr>
          <p:cNvPr id="71" name="Freeform: Shape 70">
            <a:extLst>
              <a:ext uri="{FF2B5EF4-FFF2-40B4-BE49-F238E27FC236}">
                <a16:creationId xmlns:a16="http://schemas.microsoft.com/office/drawing/2014/main" id="{07D5274E-1978-4694-86C3-FAA078BEC5D5}"/>
              </a:ext>
            </a:extLst>
          </p:cNvPr>
          <p:cNvSpPr/>
          <p:nvPr/>
        </p:nvSpPr>
        <p:spPr>
          <a:xfrm rot="2112658">
            <a:off x="4852948" y="1075542"/>
            <a:ext cx="2920586" cy="287668"/>
          </a:xfrm>
          <a:custGeom>
            <a:avLst/>
            <a:gdLst>
              <a:gd name="connsiteX0" fmla="*/ 3203200 w 3286332"/>
              <a:gd name="connsiteY0" fmla="*/ 112748 h 338281"/>
              <a:gd name="connsiteX1" fmla="*/ 2350604 w 3286332"/>
              <a:gd name="connsiteY1" fmla="*/ 112748 h 338281"/>
              <a:gd name="connsiteX2" fmla="*/ 2350604 w 3286332"/>
              <a:gd name="connsiteY2" fmla="*/ 62697 h 338281"/>
              <a:gd name="connsiteX3" fmla="*/ 2267543 w 3286332"/>
              <a:gd name="connsiteY3" fmla="*/ 0 h 338281"/>
              <a:gd name="connsiteX4" fmla="*/ 1018717 w 3286332"/>
              <a:gd name="connsiteY4" fmla="*/ 0 h 338281"/>
              <a:gd name="connsiteX5" fmla="*/ 935681 w 3286332"/>
              <a:gd name="connsiteY5" fmla="*/ 62697 h 338281"/>
              <a:gd name="connsiteX6" fmla="*/ 935681 w 3286332"/>
              <a:gd name="connsiteY6" fmla="*/ 112748 h 338281"/>
              <a:gd name="connsiteX7" fmla="*/ 83084 w 3286332"/>
              <a:gd name="connsiteY7" fmla="*/ 112748 h 338281"/>
              <a:gd name="connsiteX8" fmla="*/ 0 w 3286332"/>
              <a:gd name="connsiteY8" fmla="*/ 175463 h 338281"/>
              <a:gd name="connsiteX9" fmla="*/ 0 w 3286332"/>
              <a:gd name="connsiteY9" fmla="*/ 275566 h 338281"/>
              <a:gd name="connsiteX10" fmla="*/ 83084 w 3286332"/>
              <a:gd name="connsiteY10" fmla="*/ 338281 h 338281"/>
              <a:gd name="connsiteX11" fmla="*/ 3203296 w 3286332"/>
              <a:gd name="connsiteY11" fmla="*/ 338281 h 338281"/>
              <a:gd name="connsiteX12" fmla="*/ 3286332 w 3286332"/>
              <a:gd name="connsiteY12" fmla="*/ 275566 h 338281"/>
              <a:gd name="connsiteX13" fmla="*/ 3286332 w 3286332"/>
              <a:gd name="connsiteY13" fmla="*/ 175463 h 338281"/>
              <a:gd name="connsiteX14" fmla="*/ 3203272 w 3286332"/>
              <a:gd name="connsiteY14" fmla="*/ 112748 h 3382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286332" h="338281">
                <a:moveTo>
                  <a:pt x="3203200" y="112748"/>
                </a:moveTo>
                <a:lnTo>
                  <a:pt x="2350604" y="112748"/>
                </a:lnTo>
                <a:lnTo>
                  <a:pt x="2350604" y="62697"/>
                </a:lnTo>
                <a:cubicBezTo>
                  <a:pt x="2350604" y="28233"/>
                  <a:pt x="2313202" y="0"/>
                  <a:pt x="2267543" y="0"/>
                </a:cubicBezTo>
                <a:lnTo>
                  <a:pt x="1018717" y="0"/>
                </a:lnTo>
                <a:cubicBezTo>
                  <a:pt x="973035" y="0"/>
                  <a:pt x="935681" y="28233"/>
                  <a:pt x="935681" y="62697"/>
                </a:cubicBezTo>
                <a:lnTo>
                  <a:pt x="935681" y="112748"/>
                </a:lnTo>
                <a:lnTo>
                  <a:pt x="83084" y="112748"/>
                </a:lnTo>
                <a:cubicBezTo>
                  <a:pt x="37402" y="112748"/>
                  <a:pt x="0" y="140944"/>
                  <a:pt x="0" y="175463"/>
                </a:cubicBezTo>
                <a:lnTo>
                  <a:pt x="0" y="275566"/>
                </a:lnTo>
                <a:cubicBezTo>
                  <a:pt x="0" y="310049"/>
                  <a:pt x="37402" y="338281"/>
                  <a:pt x="83084" y="338281"/>
                </a:cubicBezTo>
                <a:lnTo>
                  <a:pt x="3203296" y="338281"/>
                </a:lnTo>
                <a:cubicBezTo>
                  <a:pt x="3248978" y="338281"/>
                  <a:pt x="3286332" y="310049"/>
                  <a:pt x="3286332" y="275566"/>
                </a:cubicBezTo>
                <a:lnTo>
                  <a:pt x="3286332" y="175463"/>
                </a:lnTo>
                <a:cubicBezTo>
                  <a:pt x="3286308" y="140944"/>
                  <a:pt x="3248978" y="112748"/>
                  <a:pt x="3203272" y="112748"/>
                </a:cubicBezTo>
                <a:close/>
              </a:path>
            </a:pathLst>
          </a:custGeom>
          <a:solidFill>
            <a:schemeClr val="bg1">
              <a:lumMod val="50000"/>
            </a:schemeClr>
          </a:solidFill>
          <a:ln w="6638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rgbClr val="FF4F25"/>
              </a:solidFill>
            </a:endParaRPr>
          </a:p>
        </p:txBody>
      </p:sp>
      <p:grpSp>
        <p:nvGrpSpPr>
          <p:cNvPr id="73" name="Graphic 39">
            <a:extLst>
              <a:ext uri="{FF2B5EF4-FFF2-40B4-BE49-F238E27FC236}">
                <a16:creationId xmlns:a16="http://schemas.microsoft.com/office/drawing/2014/main" id="{4BDAB460-386A-4F25-AE00-572BFA098171}"/>
              </a:ext>
            </a:extLst>
          </p:cNvPr>
          <p:cNvGrpSpPr/>
          <p:nvPr/>
        </p:nvGrpSpPr>
        <p:grpSpPr>
          <a:xfrm>
            <a:off x="5343989" y="4991209"/>
            <a:ext cx="5463048" cy="1585982"/>
            <a:chOff x="9044200" y="6479090"/>
            <a:chExt cx="5966464" cy="1797692"/>
          </a:xfrm>
          <a:solidFill>
            <a:schemeClr val="accent5">
              <a:lumMod val="75000"/>
            </a:schemeClr>
          </a:solidFill>
        </p:grpSpPr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2850B10A-28D5-4EC6-B370-13D924293F3D}"/>
                </a:ext>
              </a:extLst>
            </p:cNvPr>
            <p:cNvSpPr/>
            <p:nvPr/>
          </p:nvSpPr>
          <p:spPr>
            <a:xfrm>
              <a:off x="9312262" y="6800596"/>
              <a:ext cx="1120155" cy="845520"/>
            </a:xfrm>
            <a:custGeom>
              <a:avLst/>
              <a:gdLst>
                <a:gd name="connsiteX0" fmla="*/ 0 w 1120155"/>
                <a:gd name="connsiteY0" fmla="*/ 422742 h 845520"/>
                <a:gd name="connsiteX1" fmla="*/ 560054 w 1120155"/>
                <a:gd name="connsiteY1" fmla="*/ 0 h 845520"/>
                <a:gd name="connsiteX2" fmla="*/ 1120156 w 1120155"/>
                <a:gd name="connsiteY2" fmla="*/ 422742 h 845520"/>
                <a:gd name="connsiteX3" fmla="*/ 560054 w 1120155"/>
                <a:gd name="connsiteY3" fmla="*/ 845521 h 845520"/>
                <a:gd name="connsiteX4" fmla="*/ 0 w 1120155"/>
                <a:gd name="connsiteY4" fmla="*/ 422742 h 845520"/>
                <a:gd name="connsiteX5" fmla="*/ 257964 w 1120155"/>
                <a:gd name="connsiteY5" fmla="*/ 194687 h 845520"/>
                <a:gd name="connsiteX6" fmla="*/ 132787 w 1120155"/>
                <a:gd name="connsiteY6" fmla="*/ 422724 h 845520"/>
                <a:gd name="connsiteX7" fmla="*/ 257964 w 1120155"/>
                <a:gd name="connsiteY7" fmla="*/ 650797 h 845520"/>
                <a:gd name="connsiteX8" fmla="*/ 560054 w 1120155"/>
                <a:gd name="connsiteY8" fmla="*/ 745235 h 845520"/>
                <a:gd name="connsiteX9" fmla="*/ 862216 w 1120155"/>
                <a:gd name="connsiteY9" fmla="*/ 650797 h 845520"/>
                <a:gd name="connsiteX10" fmla="*/ 987369 w 1120155"/>
                <a:gd name="connsiteY10" fmla="*/ 422724 h 845520"/>
                <a:gd name="connsiteX11" fmla="*/ 862216 w 1120155"/>
                <a:gd name="connsiteY11" fmla="*/ 194687 h 845520"/>
                <a:gd name="connsiteX12" fmla="*/ 560054 w 1120155"/>
                <a:gd name="connsiteY12" fmla="*/ 100213 h 845520"/>
                <a:gd name="connsiteX13" fmla="*/ 257964 w 1120155"/>
                <a:gd name="connsiteY13" fmla="*/ 194687 h 8455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120155" h="845520">
                  <a:moveTo>
                    <a:pt x="0" y="422742"/>
                  </a:moveTo>
                  <a:cubicBezTo>
                    <a:pt x="47" y="189241"/>
                    <a:pt x="250761" y="37"/>
                    <a:pt x="560054" y="0"/>
                  </a:cubicBezTo>
                  <a:cubicBezTo>
                    <a:pt x="869443" y="37"/>
                    <a:pt x="1120107" y="189224"/>
                    <a:pt x="1120156" y="422742"/>
                  </a:cubicBezTo>
                  <a:cubicBezTo>
                    <a:pt x="1120107" y="656224"/>
                    <a:pt x="869419" y="845466"/>
                    <a:pt x="560054" y="845521"/>
                  </a:cubicBezTo>
                  <a:cubicBezTo>
                    <a:pt x="250737" y="845466"/>
                    <a:pt x="47" y="656224"/>
                    <a:pt x="0" y="422742"/>
                  </a:cubicBezTo>
                  <a:close/>
                  <a:moveTo>
                    <a:pt x="257964" y="194687"/>
                  </a:moveTo>
                  <a:cubicBezTo>
                    <a:pt x="180503" y="253199"/>
                    <a:pt x="132834" y="333531"/>
                    <a:pt x="132787" y="422724"/>
                  </a:cubicBezTo>
                  <a:cubicBezTo>
                    <a:pt x="132834" y="511954"/>
                    <a:pt x="180503" y="592248"/>
                    <a:pt x="257964" y="650797"/>
                  </a:cubicBezTo>
                  <a:cubicBezTo>
                    <a:pt x="335496" y="709218"/>
                    <a:pt x="441888" y="745217"/>
                    <a:pt x="560054" y="745235"/>
                  </a:cubicBezTo>
                  <a:cubicBezTo>
                    <a:pt x="678267" y="745217"/>
                    <a:pt x="784707" y="709218"/>
                    <a:pt x="862216" y="650797"/>
                  </a:cubicBezTo>
                  <a:cubicBezTo>
                    <a:pt x="939629" y="592248"/>
                    <a:pt x="987345" y="511936"/>
                    <a:pt x="987369" y="422724"/>
                  </a:cubicBezTo>
                  <a:cubicBezTo>
                    <a:pt x="987321" y="333512"/>
                    <a:pt x="939629" y="253199"/>
                    <a:pt x="862216" y="194687"/>
                  </a:cubicBezTo>
                  <a:cubicBezTo>
                    <a:pt x="784707" y="136230"/>
                    <a:pt x="678267" y="100249"/>
                    <a:pt x="560054" y="100213"/>
                  </a:cubicBezTo>
                  <a:cubicBezTo>
                    <a:pt x="441888" y="100249"/>
                    <a:pt x="335496" y="136230"/>
                    <a:pt x="257964" y="194687"/>
                  </a:cubicBezTo>
                  <a:close/>
                </a:path>
              </a:pathLst>
            </a:custGeom>
            <a:solidFill>
              <a:schemeClr val="bg1"/>
            </a:solidFill>
            <a:ln w="663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id="{60CC0C6B-2200-4454-A074-2D3922FC942D}"/>
                </a:ext>
              </a:extLst>
            </p:cNvPr>
            <p:cNvSpPr/>
            <p:nvPr/>
          </p:nvSpPr>
          <p:spPr>
            <a:xfrm>
              <a:off x="9515861" y="6911563"/>
              <a:ext cx="422682" cy="315757"/>
            </a:xfrm>
            <a:custGeom>
              <a:avLst/>
              <a:gdLst>
                <a:gd name="connsiteX0" fmla="*/ 309696 w 422682"/>
                <a:gd name="connsiteY0" fmla="*/ 301358 h 315757"/>
                <a:gd name="connsiteX1" fmla="*/ 19786 w 422682"/>
                <a:gd name="connsiteY1" fmla="*/ 85821 h 315757"/>
                <a:gd name="connsiteX2" fmla="*/ 19092 w 422682"/>
                <a:gd name="connsiteY2" fmla="*/ 14938 h 315757"/>
                <a:gd name="connsiteX3" fmla="*/ 112993 w 422682"/>
                <a:gd name="connsiteY3" fmla="*/ 14408 h 315757"/>
                <a:gd name="connsiteX4" fmla="*/ 402855 w 422682"/>
                <a:gd name="connsiteY4" fmla="*/ 229981 h 315757"/>
                <a:gd name="connsiteX5" fmla="*/ 403597 w 422682"/>
                <a:gd name="connsiteY5" fmla="*/ 300847 h 315757"/>
                <a:gd name="connsiteX6" fmla="*/ 356239 w 422682"/>
                <a:gd name="connsiteY6" fmla="*/ 315758 h 315757"/>
                <a:gd name="connsiteX7" fmla="*/ 309696 w 422682"/>
                <a:gd name="connsiteY7" fmla="*/ 301358 h 315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22682" h="315757">
                  <a:moveTo>
                    <a:pt x="309696" y="301358"/>
                  </a:moveTo>
                  <a:lnTo>
                    <a:pt x="19786" y="85821"/>
                  </a:lnTo>
                  <a:cubicBezTo>
                    <a:pt x="-6322" y="66396"/>
                    <a:pt x="-6633" y="34655"/>
                    <a:pt x="19092" y="14938"/>
                  </a:cubicBezTo>
                  <a:cubicBezTo>
                    <a:pt x="44864" y="-4780"/>
                    <a:pt x="86861" y="-4999"/>
                    <a:pt x="112993" y="14408"/>
                  </a:cubicBezTo>
                  <a:lnTo>
                    <a:pt x="402855" y="229981"/>
                  </a:lnTo>
                  <a:cubicBezTo>
                    <a:pt x="429010" y="249407"/>
                    <a:pt x="429321" y="281111"/>
                    <a:pt x="403597" y="300847"/>
                  </a:cubicBezTo>
                  <a:cubicBezTo>
                    <a:pt x="390555" y="310787"/>
                    <a:pt x="373421" y="315758"/>
                    <a:pt x="356239" y="315758"/>
                  </a:cubicBezTo>
                  <a:cubicBezTo>
                    <a:pt x="339441" y="315758"/>
                    <a:pt x="322666" y="310970"/>
                    <a:pt x="309696" y="301358"/>
                  </a:cubicBezTo>
                  <a:close/>
                </a:path>
              </a:pathLst>
            </a:custGeom>
            <a:solidFill>
              <a:schemeClr val="bg1"/>
            </a:solidFill>
            <a:ln w="663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D468ECFE-2A92-47CE-A983-416450E8B6E3}"/>
                </a:ext>
              </a:extLst>
            </p:cNvPr>
            <p:cNvSpPr/>
            <p:nvPr/>
          </p:nvSpPr>
          <p:spPr>
            <a:xfrm>
              <a:off x="9044200" y="6479090"/>
              <a:ext cx="431502" cy="175371"/>
            </a:xfrm>
            <a:custGeom>
              <a:avLst/>
              <a:gdLst>
                <a:gd name="connsiteX0" fmla="*/ 431502 w 431502"/>
                <a:gd name="connsiteY0" fmla="*/ 112712 h 175371"/>
                <a:gd name="connsiteX1" fmla="*/ 348466 w 431502"/>
                <a:gd name="connsiteY1" fmla="*/ 175372 h 175371"/>
                <a:gd name="connsiteX2" fmla="*/ 83037 w 431502"/>
                <a:gd name="connsiteY2" fmla="*/ 175372 h 175371"/>
                <a:gd name="connsiteX3" fmla="*/ 0 w 431502"/>
                <a:gd name="connsiteY3" fmla="*/ 112712 h 175371"/>
                <a:gd name="connsiteX4" fmla="*/ 0 w 431502"/>
                <a:gd name="connsiteY4" fmla="*/ 62678 h 175371"/>
                <a:gd name="connsiteX5" fmla="*/ 83037 w 431502"/>
                <a:gd name="connsiteY5" fmla="*/ 0 h 175371"/>
                <a:gd name="connsiteX6" fmla="*/ 348466 w 431502"/>
                <a:gd name="connsiteY6" fmla="*/ 0 h 175371"/>
                <a:gd name="connsiteX7" fmla="*/ 431502 w 431502"/>
                <a:gd name="connsiteY7" fmla="*/ 62678 h 175371"/>
                <a:gd name="connsiteX8" fmla="*/ 431502 w 431502"/>
                <a:gd name="connsiteY8" fmla="*/ 112712 h 1753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31502" h="175371">
                  <a:moveTo>
                    <a:pt x="431502" y="112712"/>
                  </a:moveTo>
                  <a:cubicBezTo>
                    <a:pt x="431502" y="147176"/>
                    <a:pt x="394148" y="175372"/>
                    <a:pt x="348466" y="175372"/>
                  </a:cubicBezTo>
                  <a:lnTo>
                    <a:pt x="83037" y="175372"/>
                  </a:lnTo>
                  <a:cubicBezTo>
                    <a:pt x="37355" y="175372"/>
                    <a:pt x="0" y="147176"/>
                    <a:pt x="0" y="112712"/>
                  </a:cubicBezTo>
                  <a:lnTo>
                    <a:pt x="0" y="62678"/>
                  </a:lnTo>
                  <a:cubicBezTo>
                    <a:pt x="0" y="28196"/>
                    <a:pt x="37355" y="0"/>
                    <a:pt x="83037" y="0"/>
                  </a:cubicBezTo>
                  <a:lnTo>
                    <a:pt x="348466" y="0"/>
                  </a:lnTo>
                  <a:cubicBezTo>
                    <a:pt x="394148" y="0"/>
                    <a:pt x="431502" y="28196"/>
                    <a:pt x="431502" y="62678"/>
                  </a:cubicBezTo>
                  <a:lnTo>
                    <a:pt x="431502" y="112712"/>
                  </a:lnTo>
                  <a:close/>
                </a:path>
              </a:pathLst>
            </a:custGeom>
            <a:solidFill>
              <a:schemeClr val="bg1"/>
            </a:solidFill>
            <a:ln w="663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id="{72710035-F64D-4310-9E31-78F3339B03F8}"/>
                </a:ext>
              </a:extLst>
            </p:cNvPr>
            <p:cNvSpPr/>
            <p:nvPr/>
          </p:nvSpPr>
          <p:spPr>
            <a:xfrm>
              <a:off x="9656493" y="6479090"/>
              <a:ext cx="431573" cy="175371"/>
            </a:xfrm>
            <a:custGeom>
              <a:avLst/>
              <a:gdLst>
                <a:gd name="connsiteX0" fmla="*/ 431574 w 431573"/>
                <a:gd name="connsiteY0" fmla="*/ 112712 h 175371"/>
                <a:gd name="connsiteX1" fmla="*/ 348490 w 431573"/>
                <a:gd name="connsiteY1" fmla="*/ 175372 h 175371"/>
                <a:gd name="connsiteX2" fmla="*/ 83037 w 431573"/>
                <a:gd name="connsiteY2" fmla="*/ 175372 h 175371"/>
                <a:gd name="connsiteX3" fmla="*/ 0 w 431573"/>
                <a:gd name="connsiteY3" fmla="*/ 112712 h 175371"/>
                <a:gd name="connsiteX4" fmla="*/ 0 w 431573"/>
                <a:gd name="connsiteY4" fmla="*/ 62678 h 175371"/>
                <a:gd name="connsiteX5" fmla="*/ 83037 w 431573"/>
                <a:gd name="connsiteY5" fmla="*/ 0 h 175371"/>
                <a:gd name="connsiteX6" fmla="*/ 348490 w 431573"/>
                <a:gd name="connsiteY6" fmla="*/ 0 h 175371"/>
                <a:gd name="connsiteX7" fmla="*/ 431574 w 431573"/>
                <a:gd name="connsiteY7" fmla="*/ 62678 h 175371"/>
                <a:gd name="connsiteX8" fmla="*/ 431574 w 431573"/>
                <a:gd name="connsiteY8" fmla="*/ 112712 h 1753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31573" h="175371">
                  <a:moveTo>
                    <a:pt x="431574" y="112712"/>
                  </a:moveTo>
                  <a:cubicBezTo>
                    <a:pt x="431574" y="147176"/>
                    <a:pt x="394172" y="175372"/>
                    <a:pt x="348490" y="175372"/>
                  </a:cubicBezTo>
                  <a:lnTo>
                    <a:pt x="83037" y="175372"/>
                  </a:lnTo>
                  <a:cubicBezTo>
                    <a:pt x="37426" y="175372"/>
                    <a:pt x="0" y="147176"/>
                    <a:pt x="0" y="112712"/>
                  </a:cubicBezTo>
                  <a:lnTo>
                    <a:pt x="0" y="62678"/>
                  </a:lnTo>
                  <a:cubicBezTo>
                    <a:pt x="0" y="28196"/>
                    <a:pt x="37402" y="0"/>
                    <a:pt x="83037" y="0"/>
                  </a:cubicBezTo>
                  <a:lnTo>
                    <a:pt x="348490" y="0"/>
                  </a:lnTo>
                  <a:cubicBezTo>
                    <a:pt x="394148" y="0"/>
                    <a:pt x="431574" y="28196"/>
                    <a:pt x="431574" y="62678"/>
                  </a:cubicBezTo>
                  <a:lnTo>
                    <a:pt x="431574" y="112712"/>
                  </a:lnTo>
                  <a:close/>
                </a:path>
              </a:pathLst>
            </a:custGeom>
            <a:solidFill>
              <a:schemeClr val="bg1"/>
            </a:solidFill>
            <a:ln w="663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62F9DB89-F0D8-4425-A2A7-FBD6B56CF8C1}"/>
                </a:ext>
              </a:extLst>
            </p:cNvPr>
            <p:cNvSpPr/>
            <p:nvPr/>
          </p:nvSpPr>
          <p:spPr>
            <a:xfrm>
              <a:off x="10268928" y="6479090"/>
              <a:ext cx="431503" cy="175371"/>
            </a:xfrm>
            <a:custGeom>
              <a:avLst/>
              <a:gdLst>
                <a:gd name="connsiteX0" fmla="*/ 431503 w 431503"/>
                <a:gd name="connsiteY0" fmla="*/ 112712 h 175371"/>
                <a:gd name="connsiteX1" fmla="*/ 348490 w 431503"/>
                <a:gd name="connsiteY1" fmla="*/ 175372 h 175371"/>
                <a:gd name="connsiteX2" fmla="*/ 83037 w 431503"/>
                <a:gd name="connsiteY2" fmla="*/ 175372 h 175371"/>
                <a:gd name="connsiteX3" fmla="*/ 0 w 431503"/>
                <a:gd name="connsiteY3" fmla="*/ 112712 h 175371"/>
                <a:gd name="connsiteX4" fmla="*/ 0 w 431503"/>
                <a:gd name="connsiteY4" fmla="*/ 62678 h 175371"/>
                <a:gd name="connsiteX5" fmla="*/ 83037 w 431503"/>
                <a:gd name="connsiteY5" fmla="*/ 0 h 175371"/>
                <a:gd name="connsiteX6" fmla="*/ 348490 w 431503"/>
                <a:gd name="connsiteY6" fmla="*/ 0 h 175371"/>
                <a:gd name="connsiteX7" fmla="*/ 431503 w 431503"/>
                <a:gd name="connsiteY7" fmla="*/ 62678 h 175371"/>
                <a:gd name="connsiteX8" fmla="*/ 431503 w 431503"/>
                <a:gd name="connsiteY8" fmla="*/ 112712 h 1753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31503" h="175371">
                  <a:moveTo>
                    <a:pt x="431503" y="112712"/>
                  </a:moveTo>
                  <a:cubicBezTo>
                    <a:pt x="431503" y="147176"/>
                    <a:pt x="394149" y="175372"/>
                    <a:pt x="348490" y="175372"/>
                  </a:cubicBezTo>
                  <a:lnTo>
                    <a:pt x="83037" y="175372"/>
                  </a:lnTo>
                  <a:cubicBezTo>
                    <a:pt x="37379" y="175372"/>
                    <a:pt x="0" y="147176"/>
                    <a:pt x="0" y="112712"/>
                  </a:cubicBezTo>
                  <a:lnTo>
                    <a:pt x="0" y="62678"/>
                  </a:lnTo>
                  <a:cubicBezTo>
                    <a:pt x="0" y="28196"/>
                    <a:pt x="37379" y="0"/>
                    <a:pt x="83037" y="0"/>
                  </a:cubicBezTo>
                  <a:lnTo>
                    <a:pt x="348490" y="0"/>
                  </a:lnTo>
                  <a:cubicBezTo>
                    <a:pt x="394149" y="0"/>
                    <a:pt x="431503" y="28196"/>
                    <a:pt x="431503" y="62678"/>
                  </a:cubicBezTo>
                  <a:lnTo>
                    <a:pt x="431503" y="112712"/>
                  </a:lnTo>
                  <a:close/>
                </a:path>
              </a:pathLst>
            </a:custGeom>
            <a:solidFill>
              <a:schemeClr val="bg1"/>
            </a:solidFill>
            <a:ln w="663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</p:grpSp>
      <p:sp>
        <p:nvSpPr>
          <p:cNvPr id="81" name="Rectangle: Top Corners Rounded 80">
            <a:extLst>
              <a:ext uri="{FF2B5EF4-FFF2-40B4-BE49-F238E27FC236}">
                <a16:creationId xmlns:a16="http://schemas.microsoft.com/office/drawing/2014/main" id="{45157B3E-72E3-44BE-8424-A970ACDDEAA1}"/>
              </a:ext>
            </a:extLst>
          </p:cNvPr>
          <p:cNvSpPr/>
          <p:nvPr/>
        </p:nvSpPr>
        <p:spPr>
          <a:xfrm rot="10800000" flipV="1">
            <a:off x="5130294" y="2455627"/>
            <a:ext cx="1872036" cy="1819678"/>
          </a:xfrm>
          <a:prstGeom prst="round2SameRect">
            <a:avLst>
              <a:gd name="adj1" fmla="val 0"/>
              <a:gd name="adj2" fmla="val 35616"/>
            </a:avLst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1500" b="1" dirty="0">
                <a:solidFill>
                  <a:schemeClr val="bg1"/>
                </a:solidFill>
              </a:rPr>
              <a:t>ㅓ</a:t>
            </a:r>
            <a:endParaRPr lang="en-US" sz="11500" b="1" dirty="0">
              <a:solidFill>
                <a:schemeClr val="bg1"/>
              </a:solidFill>
            </a:endParaRPr>
          </a:p>
        </p:txBody>
      </p:sp>
      <p:sp>
        <p:nvSpPr>
          <p:cNvPr id="83" name="Rectangle: Top Corners Rounded 82">
            <a:extLst>
              <a:ext uri="{FF2B5EF4-FFF2-40B4-BE49-F238E27FC236}">
                <a16:creationId xmlns:a16="http://schemas.microsoft.com/office/drawing/2014/main" id="{3A10DABF-FCB7-4A6C-8DE1-8997DD1B93A2}"/>
              </a:ext>
            </a:extLst>
          </p:cNvPr>
          <p:cNvSpPr/>
          <p:nvPr/>
        </p:nvSpPr>
        <p:spPr>
          <a:xfrm rot="10800000" flipV="1">
            <a:off x="5130293" y="2423005"/>
            <a:ext cx="1872036" cy="1819678"/>
          </a:xfrm>
          <a:prstGeom prst="round2SameRect">
            <a:avLst>
              <a:gd name="adj1" fmla="val 0"/>
              <a:gd name="adj2" fmla="val 35616"/>
            </a:avLst>
          </a:prstGeom>
          <a:gradFill>
            <a:gsLst>
              <a:gs pos="0">
                <a:schemeClr val="bg1">
                  <a:lumMod val="95000"/>
                </a:schemeClr>
              </a:gs>
              <a:gs pos="70000">
                <a:schemeClr val="bg1">
                  <a:lumMod val="75000"/>
                </a:schemeClr>
              </a:gs>
              <a:gs pos="100000">
                <a:schemeClr val="bg1">
                  <a:lumMod val="65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15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NanumBarunGothic" panose="020B0603020101020101" pitchFamily="34" charset="-127"/>
                <a:ea typeface="NanumBarunGothic" panose="020B0603020101020101" pitchFamily="34" charset="-127"/>
              </a:rPr>
              <a:t>키</a:t>
            </a:r>
            <a:endParaRPr lang="en-US" sz="11500" b="1" dirty="0">
              <a:solidFill>
                <a:schemeClr val="tx1">
                  <a:lumMod val="65000"/>
                  <a:lumOff val="35000"/>
                </a:schemeClr>
              </a:solidFill>
              <a:latin typeface="NanumBarunGothic" panose="020B0603020101020101" pitchFamily="34" charset="-127"/>
              <a:ea typeface="NanumBarunGothic" panose="020B0603020101020101" pitchFamily="34" charset="-127"/>
            </a:endParaRPr>
          </a:p>
        </p:txBody>
      </p:sp>
      <p:sp>
        <p:nvSpPr>
          <p:cNvPr id="84" name="Rectangle: Top Corners Rounded 83">
            <a:extLst>
              <a:ext uri="{FF2B5EF4-FFF2-40B4-BE49-F238E27FC236}">
                <a16:creationId xmlns:a16="http://schemas.microsoft.com/office/drawing/2014/main" id="{9D870969-5DFA-452D-93E9-ADF4A3FB8D03}"/>
              </a:ext>
            </a:extLst>
          </p:cNvPr>
          <p:cNvSpPr/>
          <p:nvPr/>
        </p:nvSpPr>
        <p:spPr>
          <a:xfrm rot="10800000" flipV="1">
            <a:off x="911352" y="425371"/>
            <a:ext cx="2182535" cy="2368130"/>
          </a:xfrm>
          <a:prstGeom prst="round2SameRect">
            <a:avLst>
              <a:gd name="adj1" fmla="val 50000"/>
              <a:gd name="adj2" fmla="val 50000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9900" b="1" dirty="0">
                <a:solidFill>
                  <a:srgbClr val="FF5050"/>
                </a:solidFill>
                <a:latin typeface="NanumBarunGothic" panose="020B0603020101020101" pitchFamily="34" charset="-127"/>
                <a:ea typeface="NanumBarunGothic" panose="020B0603020101020101" pitchFamily="34" charset="-127"/>
              </a:rPr>
              <a:t>ㅋ</a:t>
            </a:r>
            <a:endParaRPr lang="en-US" sz="19900" dirty="0">
              <a:solidFill>
                <a:schemeClr val="tx1">
                  <a:lumMod val="50000"/>
                  <a:lumOff val="50000"/>
                </a:schemeClr>
              </a:solidFill>
              <a:latin typeface="GyeonggiTitle Medium" panose="02020603020101020101" pitchFamily="18" charset="-127"/>
              <a:ea typeface="GyeonggiTitle Medium" panose="02020603020101020101" pitchFamily="18" charset="-127"/>
            </a:endParaRPr>
          </a:p>
        </p:txBody>
      </p:sp>
      <p:sp>
        <p:nvSpPr>
          <p:cNvPr id="85" name="TextBox 84">
            <a:extLst>
              <a:ext uri="{FF2B5EF4-FFF2-40B4-BE49-F238E27FC236}">
                <a16:creationId xmlns:a16="http://schemas.microsoft.com/office/drawing/2014/main" id="{2DBD6C76-024F-40E1-B363-84999F82D80B}"/>
              </a:ext>
            </a:extLst>
          </p:cNvPr>
          <p:cNvSpPr txBox="1"/>
          <p:nvPr/>
        </p:nvSpPr>
        <p:spPr>
          <a:xfrm>
            <a:off x="84220" y="-23876"/>
            <a:ext cx="43674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“</a:t>
            </a:r>
            <a:r>
              <a:rPr lang="ko-KR" altLang="en-US" dirty="0"/>
              <a:t>ㅋ</a:t>
            </a:r>
            <a:r>
              <a:rPr lang="en-US" altLang="ko-KR" dirty="0"/>
              <a:t>”</a:t>
            </a:r>
            <a:r>
              <a:rPr lang="ko-KR" altLang="en-US" dirty="0"/>
              <a:t>이 </a:t>
            </a:r>
            <a:r>
              <a:rPr lang="en-US" altLang="ko-KR" dirty="0"/>
              <a:t>“</a:t>
            </a:r>
            <a:r>
              <a:rPr lang="ko-KR" altLang="en-US" dirty="0"/>
              <a:t>ㅣ</a:t>
            </a:r>
            <a:r>
              <a:rPr lang="en-US" altLang="ko-KR" dirty="0"/>
              <a:t>“</a:t>
            </a:r>
            <a:r>
              <a:rPr lang="ko-KR" altLang="en-US" dirty="0"/>
              <a:t>를 만나면 무엇이 될까요</a:t>
            </a:r>
            <a:r>
              <a:rPr lang="en-US" altLang="ko-KR" dirty="0"/>
              <a:t>?</a:t>
            </a:r>
            <a:endParaRPr lang="en-US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59D72138-F9E6-4184-A0F0-C646185FF990}"/>
              </a:ext>
            </a:extLst>
          </p:cNvPr>
          <p:cNvSpPr/>
          <p:nvPr/>
        </p:nvSpPr>
        <p:spPr>
          <a:xfrm>
            <a:off x="9836868" y="5780"/>
            <a:ext cx="2355132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000" dirty="0"/>
              <a:t>https://pixabay.com/images/id-3335938/</a:t>
            </a:r>
          </a:p>
        </p:txBody>
      </p:sp>
    </p:spTree>
    <p:extLst>
      <p:ext uri="{BB962C8B-B14F-4D97-AF65-F5344CB8AC3E}">
        <p14:creationId xmlns:p14="http://schemas.microsoft.com/office/powerpoint/2010/main" val="68805502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50" presetClass="pat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0833E-6 -2.22222E-6 L 0.16823 -2.22222E-6 C 0.24362 -2.22222E-6 0.33659 0.06644 0.33659 0.12037 L 0.33659 0.24097 " pathEditMode="relative" rAng="0" ptsTypes="AAAA">
                                      <p:cBhvr>
                                        <p:cTn id="15" dur="75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823" y="12037"/>
                                    </p:animMotion>
                                  </p:childTnLst>
                                </p:cTn>
                              </p:par>
                              <p:par>
                                <p:cTn id="16" presetID="49" presetClass="exit" presetSubtype="0" accel="100000" fill="hold" grpId="1" nodeType="withEffect">
                                  <p:stCondLst>
                                    <p:cond delay="250"/>
                                  </p:stCondLst>
                                  <p:childTnLst>
                                    <p:anim calcmode="lin" valueType="num">
                                      <p:cBhvr>
                                        <p:cTn id="17" dur="500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/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0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55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"/>
                            </p:stCondLst>
                            <p:childTnLst>
                              <p:par>
                                <p:cTn id="28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9" grpId="0" animBg="1"/>
      <p:bldP spid="59" grpId="1" animBg="1"/>
      <p:bldP spid="71" grpId="0" animBg="1"/>
      <p:bldP spid="71" grpId="1" animBg="1"/>
      <p:bldP spid="83" grpId="0" animBg="1"/>
      <p:bldP spid="84" grpId="0"/>
      <p:bldP spid="84" grpId="1"/>
      <p:bldP spid="84" grpId="2"/>
    </p:bld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타원 1"/>
          <p:cNvSpPr/>
          <p:nvPr/>
        </p:nvSpPr>
        <p:spPr>
          <a:xfrm>
            <a:off x="100637" y="2647950"/>
            <a:ext cx="1696079" cy="1562100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8800" dirty="0">
                <a:latin typeface="+mn-ea"/>
              </a:rPr>
              <a:t>키</a:t>
            </a:r>
          </a:p>
        </p:txBody>
      </p:sp>
      <p:sp>
        <p:nvSpPr>
          <p:cNvPr id="3" name="타원 2"/>
          <p:cNvSpPr/>
          <p:nvPr/>
        </p:nvSpPr>
        <p:spPr>
          <a:xfrm>
            <a:off x="1976813" y="2350407"/>
            <a:ext cx="2334126" cy="2157186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12500" dirty="0">
                <a:latin typeface="+mn-ea"/>
              </a:rPr>
              <a:t>키</a:t>
            </a:r>
          </a:p>
        </p:txBody>
      </p:sp>
      <p:sp>
        <p:nvSpPr>
          <p:cNvPr id="4" name="타원 3"/>
          <p:cNvSpPr/>
          <p:nvPr/>
        </p:nvSpPr>
        <p:spPr>
          <a:xfrm>
            <a:off x="4491037" y="1981200"/>
            <a:ext cx="3209925" cy="2895600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18000" dirty="0">
                <a:latin typeface="+mn-ea"/>
              </a:rPr>
              <a:t>키</a:t>
            </a:r>
          </a:p>
        </p:txBody>
      </p:sp>
      <p:sp>
        <p:nvSpPr>
          <p:cNvPr id="5" name="타원 4"/>
          <p:cNvSpPr/>
          <p:nvPr/>
        </p:nvSpPr>
        <p:spPr>
          <a:xfrm>
            <a:off x="7881060" y="1504950"/>
            <a:ext cx="4219575" cy="3848100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25000" dirty="0">
                <a:latin typeface="+mn-ea"/>
              </a:rPr>
              <a:t>키</a:t>
            </a:r>
          </a:p>
        </p:txBody>
      </p:sp>
      <p:sp>
        <p:nvSpPr>
          <p:cNvPr id="6" name="Google Shape;182;p29">
            <a:extLst>
              <a:ext uri="{FF2B5EF4-FFF2-40B4-BE49-F238E27FC236}">
                <a16:creationId xmlns:a16="http://schemas.microsoft.com/office/drawing/2014/main" id="{55ECF490-CAFB-4860-868F-49892F8DC507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</a:t>
            </a:r>
            <a:r>
              <a:rPr kumimoji="0" lang="en-US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k</a:t>
            </a: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0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2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2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  <p:bldP spid="5" grpId="1" animBg="1"/>
    </p:bld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D5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" name="Group 29">
            <a:extLst>
              <a:ext uri="{FF2B5EF4-FFF2-40B4-BE49-F238E27FC236}">
                <a16:creationId xmlns:a16="http://schemas.microsoft.com/office/drawing/2014/main" id="{E8B15897-A85F-43E9-9949-49AA0770192D}"/>
              </a:ext>
            </a:extLst>
          </p:cNvPr>
          <p:cNvGrpSpPr/>
          <p:nvPr/>
        </p:nvGrpSpPr>
        <p:grpSpPr>
          <a:xfrm>
            <a:off x="7586132" y="1828799"/>
            <a:ext cx="4605868" cy="4605868"/>
            <a:chOff x="3793066" y="-457201"/>
            <a:chExt cx="4605868" cy="4605868"/>
          </a:xfrm>
          <a:effectLst>
            <a:outerShdw dist="1524000" dir="18720000" sx="172000" sy="172000" kx="-800400" algn="bl" rotWithShape="0">
              <a:prstClr val="black">
                <a:alpha val="0"/>
              </a:prstClr>
            </a:outerShdw>
            <a:reflection blurRad="6350" stA="50000" endA="295" endPos="92000" dist="101600" dir="5400000" sy="-100000" algn="bl" rotWithShape="0"/>
          </a:effectLst>
          <a:scene3d>
            <a:camera prst="orthographicFront">
              <a:rot lat="12600000" lon="3000000" rev="10800000"/>
            </a:camera>
            <a:lightRig rig="threePt" dir="t"/>
          </a:scene3d>
        </p:grpSpPr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0E9EE17E-EB1E-4135-A926-451522A2C317}"/>
                </a:ext>
              </a:extLst>
            </p:cNvPr>
            <p:cNvSpPr/>
            <p:nvPr/>
          </p:nvSpPr>
          <p:spPr>
            <a:xfrm>
              <a:off x="3793066" y="-457201"/>
              <a:ext cx="4605868" cy="4605868"/>
            </a:xfrm>
            <a:prstGeom prst="ellipse">
              <a:avLst/>
            </a:prstGeom>
            <a:solidFill>
              <a:srgbClr val="FF4343"/>
            </a:solidFill>
            <a:ln>
              <a:noFill/>
            </a:ln>
            <a:sp3d>
              <a:bevelT w="171450" h="7302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4" name="Oval 83">
              <a:extLst>
                <a:ext uri="{FF2B5EF4-FFF2-40B4-BE49-F238E27FC236}">
                  <a16:creationId xmlns:a16="http://schemas.microsoft.com/office/drawing/2014/main" id="{1030C1F1-5D34-4950-8BC2-CB1C24B33531}"/>
                </a:ext>
              </a:extLst>
            </p:cNvPr>
            <p:cNvSpPr/>
            <p:nvPr/>
          </p:nvSpPr>
          <p:spPr>
            <a:xfrm>
              <a:off x="4317999" y="67732"/>
              <a:ext cx="3556002" cy="355600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sp3d>
              <a:bevelT w="171450" h="7302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5" name="Oval 84">
              <a:extLst>
                <a:ext uri="{FF2B5EF4-FFF2-40B4-BE49-F238E27FC236}">
                  <a16:creationId xmlns:a16="http://schemas.microsoft.com/office/drawing/2014/main" id="{3FDE8FE6-162C-4FBF-ADEE-D3A78BBC9C0A}"/>
                </a:ext>
              </a:extLst>
            </p:cNvPr>
            <p:cNvSpPr/>
            <p:nvPr/>
          </p:nvSpPr>
          <p:spPr>
            <a:xfrm>
              <a:off x="4842934" y="592667"/>
              <a:ext cx="2506132" cy="2506132"/>
            </a:xfrm>
            <a:prstGeom prst="ellipse">
              <a:avLst/>
            </a:prstGeom>
            <a:solidFill>
              <a:srgbClr val="FF4343"/>
            </a:solidFill>
            <a:ln>
              <a:noFill/>
            </a:ln>
            <a:sp3d>
              <a:bevelT w="171450" h="7302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6" name="Oval 85">
              <a:extLst>
                <a:ext uri="{FF2B5EF4-FFF2-40B4-BE49-F238E27FC236}">
                  <a16:creationId xmlns:a16="http://schemas.microsoft.com/office/drawing/2014/main" id="{B05A9AAD-8152-4D56-92B8-A4D44B2C0DCB}"/>
                </a:ext>
              </a:extLst>
            </p:cNvPr>
            <p:cNvSpPr/>
            <p:nvPr/>
          </p:nvSpPr>
          <p:spPr>
            <a:xfrm>
              <a:off x="5317067" y="1066800"/>
              <a:ext cx="1557866" cy="155786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sp3d>
              <a:bevelT w="171450" h="7302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7" name="Oval 86">
              <a:extLst>
                <a:ext uri="{FF2B5EF4-FFF2-40B4-BE49-F238E27FC236}">
                  <a16:creationId xmlns:a16="http://schemas.microsoft.com/office/drawing/2014/main" id="{4A17A8CE-BD62-4DC1-8B5E-B671A4D3A45B}"/>
                </a:ext>
              </a:extLst>
            </p:cNvPr>
            <p:cNvSpPr/>
            <p:nvPr/>
          </p:nvSpPr>
          <p:spPr>
            <a:xfrm>
              <a:off x="5706532" y="1456265"/>
              <a:ext cx="778936" cy="778936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  <a:sp3d>
              <a:bevelT w="171450" h="7302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45CC9399-37E0-4306-BEBA-56B5524F6C0E}"/>
              </a:ext>
            </a:extLst>
          </p:cNvPr>
          <p:cNvGrpSpPr/>
          <p:nvPr/>
        </p:nvGrpSpPr>
        <p:grpSpPr>
          <a:xfrm rot="813482">
            <a:off x="-5366349" y="-738894"/>
            <a:ext cx="3621597" cy="1210282"/>
            <a:chOff x="-1330645" y="546779"/>
            <a:chExt cx="5265422" cy="1512852"/>
          </a:xfrm>
        </p:grpSpPr>
        <p:grpSp>
          <p:nvGrpSpPr>
            <p:cNvPr id="37" name="Group 36">
              <a:extLst>
                <a:ext uri="{FF2B5EF4-FFF2-40B4-BE49-F238E27FC236}">
                  <a16:creationId xmlns:a16="http://schemas.microsoft.com/office/drawing/2014/main" id="{33FF8289-4029-45F8-9846-2E3F306DFEB6}"/>
                </a:ext>
              </a:extLst>
            </p:cNvPr>
            <p:cNvGrpSpPr/>
            <p:nvPr/>
          </p:nvGrpSpPr>
          <p:grpSpPr>
            <a:xfrm>
              <a:off x="-1330645" y="546779"/>
              <a:ext cx="5265422" cy="1333482"/>
              <a:chOff x="-1330645" y="546779"/>
              <a:chExt cx="5265422" cy="1333482"/>
            </a:xfrm>
          </p:grpSpPr>
          <p:sp>
            <p:nvSpPr>
              <p:cNvPr id="91" name="Freeform: Shape 90">
                <a:extLst>
                  <a:ext uri="{FF2B5EF4-FFF2-40B4-BE49-F238E27FC236}">
                    <a16:creationId xmlns:a16="http://schemas.microsoft.com/office/drawing/2014/main" id="{B288BDC4-0F3D-47FC-BDF4-93F84554F0D9}"/>
                  </a:ext>
                </a:extLst>
              </p:cNvPr>
              <p:cNvSpPr/>
              <p:nvPr/>
            </p:nvSpPr>
            <p:spPr>
              <a:xfrm rot="10800000">
                <a:off x="3242252" y="908711"/>
                <a:ext cx="303160" cy="971550"/>
              </a:xfrm>
              <a:custGeom>
                <a:avLst/>
                <a:gdLst>
                  <a:gd name="connsiteX0" fmla="*/ 303160 w 303160"/>
                  <a:gd name="connsiteY0" fmla="*/ 971550 h 971550"/>
                  <a:gd name="connsiteX1" fmla="*/ 239055 w 303160"/>
                  <a:gd name="connsiteY1" fmla="*/ 971550 h 971550"/>
                  <a:gd name="connsiteX2" fmla="*/ 0 w 303160"/>
                  <a:gd name="connsiteY2" fmla="*/ 485775 h 971550"/>
                  <a:gd name="connsiteX3" fmla="*/ 239055 w 303160"/>
                  <a:gd name="connsiteY3" fmla="*/ 0 h 971550"/>
                  <a:gd name="connsiteX4" fmla="*/ 303160 w 303160"/>
                  <a:gd name="connsiteY4" fmla="*/ 0 h 971550"/>
                  <a:gd name="connsiteX5" fmla="*/ 64105 w 303160"/>
                  <a:gd name="connsiteY5" fmla="*/ 485775 h 971550"/>
                  <a:gd name="connsiteX6" fmla="*/ 303160 w 303160"/>
                  <a:gd name="connsiteY6" fmla="*/ 971550 h 9715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03160" h="971550">
                    <a:moveTo>
                      <a:pt x="303160" y="971550"/>
                    </a:moveTo>
                    <a:lnTo>
                      <a:pt x="239055" y="971550"/>
                    </a:lnTo>
                    <a:cubicBezTo>
                      <a:pt x="106979" y="971550"/>
                      <a:pt x="0" y="754020"/>
                      <a:pt x="0" y="485775"/>
                    </a:cubicBezTo>
                    <a:cubicBezTo>
                      <a:pt x="0" y="217530"/>
                      <a:pt x="106979" y="0"/>
                      <a:pt x="239055" y="0"/>
                    </a:cubicBezTo>
                    <a:lnTo>
                      <a:pt x="303160" y="0"/>
                    </a:lnTo>
                    <a:cubicBezTo>
                      <a:pt x="171084" y="0"/>
                      <a:pt x="64105" y="217530"/>
                      <a:pt x="64105" y="485775"/>
                    </a:cubicBezTo>
                    <a:cubicBezTo>
                      <a:pt x="64105" y="754020"/>
                      <a:pt x="171084" y="971550"/>
                      <a:pt x="303160" y="971550"/>
                    </a:cubicBezTo>
                    <a:close/>
                  </a:path>
                </a:pathLst>
              </a:custGeom>
              <a:solidFill>
                <a:srgbClr val="005C5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grpSp>
            <p:nvGrpSpPr>
              <p:cNvPr id="34" name="Group 33">
                <a:extLst>
                  <a:ext uri="{FF2B5EF4-FFF2-40B4-BE49-F238E27FC236}">
                    <a16:creationId xmlns:a16="http://schemas.microsoft.com/office/drawing/2014/main" id="{511BD131-9A0F-42F1-ABC7-91F63EC574DD}"/>
                  </a:ext>
                </a:extLst>
              </p:cNvPr>
              <p:cNvGrpSpPr/>
              <p:nvPr/>
            </p:nvGrpSpPr>
            <p:grpSpPr>
              <a:xfrm>
                <a:off x="-1330645" y="546779"/>
                <a:ext cx="5265422" cy="1282020"/>
                <a:chOff x="4574024" y="1262212"/>
                <a:chExt cx="4218730" cy="619808"/>
              </a:xfrm>
            </p:grpSpPr>
            <p:sp>
              <p:nvSpPr>
                <p:cNvPr id="32" name="Arrow: Pentagon 31">
                  <a:extLst>
                    <a:ext uri="{FF2B5EF4-FFF2-40B4-BE49-F238E27FC236}">
                      <a16:creationId xmlns:a16="http://schemas.microsoft.com/office/drawing/2014/main" id="{ADEFB4FC-7555-4F4C-B7FD-850C65632B9A}"/>
                    </a:ext>
                  </a:extLst>
                </p:cNvPr>
                <p:cNvSpPr/>
                <p:nvPr/>
              </p:nvSpPr>
              <p:spPr>
                <a:xfrm>
                  <a:off x="4763589" y="1473201"/>
                  <a:ext cx="4029165" cy="198845"/>
                </a:xfrm>
                <a:prstGeom prst="homePlate">
                  <a:avLst>
                    <a:gd name="adj" fmla="val 115574"/>
                  </a:avLst>
                </a:prstGeom>
                <a:solidFill>
                  <a:srgbClr val="00A29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3" name="Parallelogram 32">
                  <a:extLst>
                    <a:ext uri="{FF2B5EF4-FFF2-40B4-BE49-F238E27FC236}">
                      <a16:creationId xmlns:a16="http://schemas.microsoft.com/office/drawing/2014/main" id="{18EE9913-75D0-45B4-A7CE-797AB3DA37A9}"/>
                    </a:ext>
                  </a:extLst>
                </p:cNvPr>
                <p:cNvSpPr/>
                <p:nvPr/>
              </p:nvSpPr>
              <p:spPr>
                <a:xfrm>
                  <a:off x="4574024" y="1672046"/>
                  <a:ext cx="1149532" cy="209974"/>
                </a:xfrm>
                <a:custGeom>
                  <a:avLst/>
                  <a:gdLst>
                    <a:gd name="connsiteX0" fmla="*/ 0 w 1149532"/>
                    <a:gd name="connsiteY0" fmla="*/ 209974 h 209974"/>
                    <a:gd name="connsiteX1" fmla="*/ 188972 w 1149532"/>
                    <a:gd name="connsiteY1" fmla="*/ 0 h 209974"/>
                    <a:gd name="connsiteX2" fmla="*/ 1149532 w 1149532"/>
                    <a:gd name="connsiteY2" fmla="*/ 0 h 209974"/>
                    <a:gd name="connsiteX3" fmla="*/ 960560 w 1149532"/>
                    <a:gd name="connsiteY3" fmla="*/ 209974 h 209974"/>
                    <a:gd name="connsiteX4" fmla="*/ 0 w 1149532"/>
                    <a:gd name="connsiteY4" fmla="*/ 209974 h 209974"/>
                    <a:gd name="connsiteX0" fmla="*/ 0 w 1149532"/>
                    <a:gd name="connsiteY0" fmla="*/ 209974 h 209974"/>
                    <a:gd name="connsiteX1" fmla="*/ 188972 w 1149532"/>
                    <a:gd name="connsiteY1" fmla="*/ 0 h 209974"/>
                    <a:gd name="connsiteX2" fmla="*/ 1149532 w 1149532"/>
                    <a:gd name="connsiteY2" fmla="*/ 0 h 209974"/>
                    <a:gd name="connsiteX3" fmla="*/ 1019701 w 1149532"/>
                    <a:gd name="connsiteY3" fmla="*/ 137186 h 209974"/>
                    <a:gd name="connsiteX4" fmla="*/ 0 w 1149532"/>
                    <a:gd name="connsiteY4" fmla="*/ 209974 h 20997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149532" h="209974">
                      <a:moveTo>
                        <a:pt x="0" y="209974"/>
                      </a:moveTo>
                      <a:lnTo>
                        <a:pt x="188972" y="0"/>
                      </a:lnTo>
                      <a:lnTo>
                        <a:pt x="1149532" y="0"/>
                      </a:lnTo>
                      <a:lnTo>
                        <a:pt x="1019701" y="137186"/>
                      </a:lnTo>
                      <a:lnTo>
                        <a:pt x="0" y="209974"/>
                      </a:lnTo>
                      <a:close/>
                    </a:path>
                  </a:pathLst>
                </a:custGeom>
                <a:solidFill>
                  <a:srgbClr val="005C5A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8" name="Parallelogram 32">
                  <a:extLst>
                    <a:ext uri="{FF2B5EF4-FFF2-40B4-BE49-F238E27FC236}">
                      <a16:creationId xmlns:a16="http://schemas.microsoft.com/office/drawing/2014/main" id="{AF247FDD-1834-49E7-9955-5888EB84199E}"/>
                    </a:ext>
                  </a:extLst>
                </p:cNvPr>
                <p:cNvSpPr/>
                <p:nvPr/>
              </p:nvSpPr>
              <p:spPr>
                <a:xfrm flipV="1">
                  <a:off x="4574024" y="1262212"/>
                  <a:ext cx="1149532" cy="209974"/>
                </a:xfrm>
                <a:custGeom>
                  <a:avLst/>
                  <a:gdLst>
                    <a:gd name="connsiteX0" fmla="*/ 0 w 1149532"/>
                    <a:gd name="connsiteY0" fmla="*/ 209974 h 209974"/>
                    <a:gd name="connsiteX1" fmla="*/ 188972 w 1149532"/>
                    <a:gd name="connsiteY1" fmla="*/ 0 h 209974"/>
                    <a:gd name="connsiteX2" fmla="*/ 1149532 w 1149532"/>
                    <a:gd name="connsiteY2" fmla="*/ 0 h 209974"/>
                    <a:gd name="connsiteX3" fmla="*/ 960560 w 1149532"/>
                    <a:gd name="connsiteY3" fmla="*/ 209974 h 209974"/>
                    <a:gd name="connsiteX4" fmla="*/ 0 w 1149532"/>
                    <a:gd name="connsiteY4" fmla="*/ 209974 h 209974"/>
                    <a:gd name="connsiteX0" fmla="*/ 0 w 1149532"/>
                    <a:gd name="connsiteY0" fmla="*/ 209974 h 209974"/>
                    <a:gd name="connsiteX1" fmla="*/ 188972 w 1149532"/>
                    <a:gd name="connsiteY1" fmla="*/ 0 h 209974"/>
                    <a:gd name="connsiteX2" fmla="*/ 1149532 w 1149532"/>
                    <a:gd name="connsiteY2" fmla="*/ 0 h 209974"/>
                    <a:gd name="connsiteX3" fmla="*/ 1019701 w 1149532"/>
                    <a:gd name="connsiteY3" fmla="*/ 137186 h 209974"/>
                    <a:gd name="connsiteX4" fmla="*/ 0 w 1149532"/>
                    <a:gd name="connsiteY4" fmla="*/ 209974 h 20997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149532" h="209974">
                      <a:moveTo>
                        <a:pt x="0" y="209974"/>
                      </a:moveTo>
                      <a:lnTo>
                        <a:pt x="188972" y="0"/>
                      </a:lnTo>
                      <a:lnTo>
                        <a:pt x="1149532" y="0"/>
                      </a:lnTo>
                      <a:lnTo>
                        <a:pt x="1019701" y="137186"/>
                      </a:lnTo>
                      <a:lnTo>
                        <a:pt x="0" y="209974"/>
                      </a:lnTo>
                      <a:close/>
                    </a:path>
                  </a:pathLst>
                </a:custGeom>
                <a:solidFill>
                  <a:srgbClr val="005C5A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35" name="Flowchart: Stored Data 34">
                <a:extLst>
                  <a:ext uri="{FF2B5EF4-FFF2-40B4-BE49-F238E27FC236}">
                    <a16:creationId xmlns:a16="http://schemas.microsoft.com/office/drawing/2014/main" id="{9B02D9A9-EA33-4ECB-9B7E-37AD5634199D}"/>
                  </a:ext>
                </a:extLst>
              </p:cNvPr>
              <p:cNvSpPr/>
              <p:nvPr/>
            </p:nvSpPr>
            <p:spPr>
              <a:xfrm>
                <a:off x="1848902" y="908711"/>
                <a:ext cx="1434044" cy="971550"/>
              </a:xfrm>
              <a:prstGeom prst="flowChartOnlineStorage">
                <a:avLst/>
              </a:prstGeom>
              <a:solidFill>
                <a:srgbClr val="005C5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D2A82F22-6CE2-4EB4-B9DB-BB646ABC3377}"/>
                </a:ext>
              </a:extLst>
            </p:cNvPr>
            <p:cNvSpPr txBox="1"/>
            <p:nvPr/>
          </p:nvSpPr>
          <p:spPr>
            <a:xfrm>
              <a:off x="1934290" y="905469"/>
              <a:ext cx="796144" cy="115416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5400" b="1" dirty="0">
                  <a:solidFill>
                    <a:schemeClr val="bg1"/>
                  </a:solidFill>
                </a:rPr>
                <a:t>티</a:t>
              </a:r>
              <a:endParaRPr lang="en-US" sz="54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01" name="Group 100">
            <a:extLst>
              <a:ext uri="{FF2B5EF4-FFF2-40B4-BE49-F238E27FC236}">
                <a16:creationId xmlns:a16="http://schemas.microsoft.com/office/drawing/2014/main" id="{65084CA6-D338-4E9F-85FC-5F5C9F55D37F}"/>
              </a:ext>
            </a:extLst>
          </p:cNvPr>
          <p:cNvGrpSpPr/>
          <p:nvPr/>
        </p:nvGrpSpPr>
        <p:grpSpPr>
          <a:xfrm rot="2782458">
            <a:off x="-5646709" y="348926"/>
            <a:ext cx="3621597" cy="1210282"/>
            <a:chOff x="-1330645" y="546779"/>
            <a:chExt cx="5265422" cy="1512852"/>
          </a:xfrm>
        </p:grpSpPr>
        <p:grpSp>
          <p:nvGrpSpPr>
            <p:cNvPr id="102" name="Group 101">
              <a:extLst>
                <a:ext uri="{FF2B5EF4-FFF2-40B4-BE49-F238E27FC236}">
                  <a16:creationId xmlns:a16="http://schemas.microsoft.com/office/drawing/2014/main" id="{8D905D21-311D-43DF-89AE-45BBDD83F4D6}"/>
                </a:ext>
              </a:extLst>
            </p:cNvPr>
            <p:cNvGrpSpPr/>
            <p:nvPr/>
          </p:nvGrpSpPr>
          <p:grpSpPr>
            <a:xfrm>
              <a:off x="-1330645" y="546779"/>
              <a:ext cx="5265422" cy="1333482"/>
              <a:chOff x="-1330645" y="546779"/>
              <a:chExt cx="5265422" cy="1333482"/>
            </a:xfrm>
          </p:grpSpPr>
          <p:sp>
            <p:nvSpPr>
              <p:cNvPr id="104" name="Freeform: Shape 103">
                <a:extLst>
                  <a:ext uri="{FF2B5EF4-FFF2-40B4-BE49-F238E27FC236}">
                    <a16:creationId xmlns:a16="http://schemas.microsoft.com/office/drawing/2014/main" id="{281F381E-14F0-47F6-97AF-70406E3C932C}"/>
                  </a:ext>
                </a:extLst>
              </p:cNvPr>
              <p:cNvSpPr/>
              <p:nvPr/>
            </p:nvSpPr>
            <p:spPr>
              <a:xfrm rot="10800000">
                <a:off x="3242252" y="908711"/>
                <a:ext cx="303160" cy="971550"/>
              </a:xfrm>
              <a:custGeom>
                <a:avLst/>
                <a:gdLst>
                  <a:gd name="connsiteX0" fmla="*/ 303160 w 303160"/>
                  <a:gd name="connsiteY0" fmla="*/ 971550 h 971550"/>
                  <a:gd name="connsiteX1" fmla="*/ 239055 w 303160"/>
                  <a:gd name="connsiteY1" fmla="*/ 971550 h 971550"/>
                  <a:gd name="connsiteX2" fmla="*/ 0 w 303160"/>
                  <a:gd name="connsiteY2" fmla="*/ 485775 h 971550"/>
                  <a:gd name="connsiteX3" fmla="*/ 239055 w 303160"/>
                  <a:gd name="connsiteY3" fmla="*/ 0 h 971550"/>
                  <a:gd name="connsiteX4" fmla="*/ 303160 w 303160"/>
                  <a:gd name="connsiteY4" fmla="*/ 0 h 971550"/>
                  <a:gd name="connsiteX5" fmla="*/ 64105 w 303160"/>
                  <a:gd name="connsiteY5" fmla="*/ 485775 h 971550"/>
                  <a:gd name="connsiteX6" fmla="*/ 303160 w 303160"/>
                  <a:gd name="connsiteY6" fmla="*/ 971550 h 9715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03160" h="971550">
                    <a:moveTo>
                      <a:pt x="303160" y="971550"/>
                    </a:moveTo>
                    <a:lnTo>
                      <a:pt x="239055" y="971550"/>
                    </a:lnTo>
                    <a:cubicBezTo>
                      <a:pt x="106979" y="971550"/>
                      <a:pt x="0" y="754020"/>
                      <a:pt x="0" y="485775"/>
                    </a:cubicBezTo>
                    <a:cubicBezTo>
                      <a:pt x="0" y="217530"/>
                      <a:pt x="106979" y="0"/>
                      <a:pt x="239055" y="0"/>
                    </a:cubicBezTo>
                    <a:lnTo>
                      <a:pt x="303160" y="0"/>
                    </a:lnTo>
                    <a:cubicBezTo>
                      <a:pt x="171084" y="0"/>
                      <a:pt x="64105" y="217530"/>
                      <a:pt x="64105" y="485775"/>
                    </a:cubicBezTo>
                    <a:cubicBezTo>
                      <a:pt x="64105" y="754020"/>
                      <a:pt x="171084" y="971550"/>
                      <a:pt x="303160" y="971550"/>
                    </a:cubicBezTo>
                    <a:close/>
                  </a:path>
                </a:pathLst>
              </a:custGeom>
              <a:solidFill>
                <a:srgbClr val="005C5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grpSp>
            <p:nvGrpSpPr>
              <p:cNvPr id="105" name="Group 104">
                <a:extLst>
                  <a:ext uri="{FF2B5EF4-FFF2-40B4-BE49-F238E27FC236}">
                    <a16:creationId xmlns:a16="http://schemas.microsoft.com/office/drawing/2014/main" id="{6E4C8F48-9507-4770-8F88-45A3AB9882F4}"/>
                  </a:ext>
                </a:extLst>
              </p:cNvPr>
              <p:cNvGrpSpPr/>
              <p:nvPr/>
            </p:nvGrpSpPr>
            <p:grpSpPr>
              <a:xfrm>
                <a:off x="-1330645" y="546779"/>
                <a:ext cx="5265422" cy="1282020"/>
                <a:chOff x="4574024" y="1262212"/>
                <a:chExt cx="4218730" cy="619808"/>
              </a:xfrm>
            </p:grpSpPr>
            <p:sp>
              <p:nvSpPr>
                <p:cNvPr id="107" name="Arrow: Pentagon 106">
                  <a:extLst>
                    <a:ext uri="{FF2B5EF4-FFF2-40B4-BE49-F238E27FC236}">
                      <a16:creationId xmlns:a16="http://schemas.microsoft.com/office/drawing/2014/main" id="{9DB0092B-C3E3-468A-B6D1-40976FE853EC}"/>
                    </a:ext>
                  </a:extLst>
                </p:cNvPr>
                <p:cNvSpPr/>
                <p:nvPr/>
              </p:nvSpPr>
              <p:spPr>
                <a:xfrm>
                  <a:off x="4763589" y="1473201"/>
                  <a:ext cx="4029165" cy="198845"/>
                </a:xfrm>
                <a:prstGeom prst="homePlate">
                  <a:avLst>
                    <a:gd name="adj" fmla="val 115574"/>
                  </a:avLst>
                </a:prstGeom>
                <a:solidFill>
                  <a:srgbClr val="00A29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8" name="Parallelogram 32">
                  <a:extLst>
                    <a:ext uri="{FF2B5EF4-FFF2-40B4-BE49-F238E27FC236}">
                      <a16:creationId xmlns:a16="http://schemas.microsoft.com/office/drawing/2014/main" id="{126A421F-CA3B-43C5-AFD6-571554B8A027}"/>
                    </a:ext>
                  </a:extLst>
                </p:cNvPr>
                <p:cNvSpPr/>
                <p:nvPr/>
              </p:nvSpPr>
              <p:spPr>
                <a:xfrm>
                  <a:off x="4574024" y="1672046"/>
                  <a:ext cx="1149532" cy="209974"/>
                </a:xfrm>
                <a:custGeom>
                  <a:avLst/>
                  <a:gdLst>
                    <a:gd name="connsiteX0" fmla="*/ 0 w 1149532"/>
                    <a:gd name="connsiteY0" fmla="*/ 209974 h 209974"/>
                    <a:gd name="connsiteX1" fmla="*/ 188972 w 1149532"/>
                    <a:gd name="connsiteY1" fmla="*/ 0 h 209974"/>
                    <a:gd name="connsiteX2" fmla="*/ 1149532 w 1149532"/>
                    <a:gd name="connsiteY2" fmla="*/ 0 h 209974"/>
                    <a:gd name="connsiteX3" fmla="*/ 960560 w 1149532"/>
                    <a:gd name="connsiteY3" fmla="*/ 209974 h 209974"/>
                    <a:gd name="connsiteX4" fmla="*/ 0 w 1149532"/>
                    <a:gd name="connsiteY4" fmla="*/ 209974 h 209974"/>
                    <a:gd name="connsiteX0" fmla="*/ 0 w 1149532"/>
                    <a:gd name="connsiteY0" fmla="*/ 209974 h 209974"/>
                    <a:gd name="connsiteX1" fmla="*/ 188972 w 1149532"/>
                    <a:gd name="connsiteY1" fmla="*/ 0 h 209974"/>
                    <a:gd name="connsiteX2" fmla="*/ 1149532 w 1149532"/>
                    <a:gd name="connsiteY2" fmla="*/ 0 h 209974"/>
                    <a:gd name="connsiteX3" fmla="*/ 1019701 w 1149532"/>
                    <a:gd name="connsiteY3" fmla="*/ 137186 h 209974"/>
                    <a:gd name="connsiteX4" fmla="*/ 0 w 1149532"/>
                    <a:gd name="connsiteY4" fmla="*/ 209974 h 20997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149532" h="209974">
                      <a:moveTo>
                        <a:pt x="0" y="209974"/>
                      </a:moveTo>
                      <a:lnTo>
                        <a:pt x="188972" y="0"/>
                      </a:lnTo>
                      <a:lnTo>
                        <a:pt x="1149532" y="0"/>
                      </a:lnTo>
                      <a:lnTo>
                        <a:pt x="1019701" y="137186"/>
                      </a:lnTo>
                      <a:lnTo>
                        <a:pt x="0" y="209974"/>
                      </a:lnTo>
                      <a:close/>
                    </a:path>
                  </a:pathLst>
                </a:custGeom>
                <a:solidFill>
                  <a:srgbClr val="005C5A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9" name="Parallelogram 32">
                  <a:extLst>
                    <a:ext uri="{FF2B5EF4-FFF2-40B4-BE49-F238E27FC236}">
                      <a16:creationId xmlns:a16="http://schemas.microsoft.com/office/drawing/2014/main" id="{FB93F316-8598-4DB4-93A4-39B390E21BFF}"/>
                    </a:ext>
                  </a:extLst>
                </p:cNvPr>
                <p:cNvSpPr/>
                <p:nvPr/>
              </p:nvSpPr>
              <p:spPr>
                <a:xfrm flipV="1">
                  <a:off x="4574024" y="1262212"/>
                  <a:ext cx="1149532" cy="209974"/>
                </a:xfrm>
                <a:custGeom>
                  <a:avLst/>
                  <a:gdLst>
                    <a:gd name="connsiteX0" fmla="*/ 0 w 1149532"/>
                    <a:gd name="connsiteY0" fmla="*/ 209974 h 209974"/>
                    <a:gd name="connsiteX1" fmla="*/ 188972 w 1149532"/>
                    <a:gd name="connsiteY1" fmla="*/ 0 h 209974"/>
                    <a:gd name="connsiteX2" fmla="*/ 1149532 w 1149532"/>
                    <a:gd name="connsiteY2" fmla="*/ 0 h 209974"/>
                    <a:gd name="connsiteX3" fmla="*/ 960560 w 1149532"/>
                    <a:gd name="connsiteY3" fmla="*/ 209974 h 209974"/>
                    <a:gd name="connsiteX4" fmla="*/ 0 w 1149532"/>
                    <a:gd name="connsiteY4" fmla="*/ 209974 h 209974"/>
                    <a:gd name="connsiteX0" fmla="*/ 0 w 1149532"/>
                    <a:gd name="connsiteY0" fmla="*/ 209974 h 209974"/>
                    <a:gd name="connsiteX1" fmla="*/ 188972 w 1149532"/>
                    <a:gd name="connsiteY1" fmla="*/ 0 h 209974"/>
                    <a:gd name="connsiteX2" fmla="*/ 1149532 w 1149532"/>
                    <a:gd name="connsiteY2" fmla="*/ 0 h 209974"/>
                    <a:gd name="connsiteX3" fmla="*/ 1019701 w 1149532"/>
                    <a:gd name="connsiteY3" fmla="*/ 137186 h 209974"/>
                    <a:gd name="connsiteX4" fmla="*/ 0 w 1149532"/>
                    <a:gd name="connsiteY4" fmla="*/ 209974 h 20997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149532" h="209974">
                      <a:moveTo>
                        <a:pt x="0" y="209974"/>
                      </a:moveTo>
                      <a:lnTo>
                        <a:pt x="188972" y="0"/>
                      </a:lnTo>
                      <a:lnTo>
                        <a:pt x="1149532" y="0"/>
                      </a:lnTo>
                      <a:lnTo>
                        <a:pt x="1019701" y="137186"/>
                      </a:lnTo>
                      <a:lnTo>
                        <a:pt x="0" y="209974"/>
                      </a:lnTo>
                      <a:close/>
                    </a:path>
                  </a:pathLst>
                </a:custGeom>
                <a:solidFill>
                  <a:srgbClr val="005C5A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6" name="Flowchart: Stored Data 105">
                <a:extLst>
                  <a:ext uri="{FF2B5EF4-FFF2-40B4-BE49-F238E27FC236}">
                    <a16:creationId xmlns:a16="http://schemas.microsoft.com/office/drawing/2014/main" id="{27BEF276-02A5-405A-B295-76F17B48C089}"/>
                  </a:ext>
                </a:extLst>
              </p:cNvPr>
              <p:cNvSpPr/>
              <p:nvPr/>
            </p:nvSpPr>
            <p:spPr>
              <a:xfrm>
                <a:off x="1848902" y="908711"/>
                <a:ext cx="1434044" cy="971550"/>
              </a:xfrm>
              <a:prstGeom prst="flowChartOnlineStorage">
                <a:avLst/>
              </a:prstGeom>
              <a:solidFill>
                <a:srgbClr val="005C5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03" name="TextBox 102">
              <a:extLst>
                <a:ext uri="{FF2B5EF4-FFF2-40B4-BE49-F238E27FC236}">
                  <a16:creationId xmlns:a16="http://schemas.microsoft.com/office/drawing/2014/main" id="{D54688CF-5046-41B3-B22C-403158C6ED94}"/>
                </a:ext>
              </a:extLst>
            </p:cNvPr>
            <p:cNvSpPr txBox="1"/>
            <p:nvPr/>
          </p:nvSpPr>
          <p:spPr>
            <a:xfrm>
              <a:off x="1916797" y="905469"/>
              <a:ext cx="796144" cy="115416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5400" b="1" dirty="0">
                  <a:solidFill>
                    <a:schemeClr val="bg1"/>
                  </a:solidFill>
                </a:rPr>
                <a:t>치</a:t>
              </a:r>
              <a:endParaRPr lang="en-US" sz="54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10" name="Group 109">
            <a:extLst>
              <a:ext uri="{FF2B5EF4-FFF2-40B4-BE49-F238E27FC236}">
                <a16:creationId xmlns:a16="http://schemas.microsoft.com/office/drawing/2014/main" id="{48382ACA-91A4-4E1C-AD61-FC6834EB8174}"/>
              </a:ext>
            </a:extLst>
          </p:cNvPr>
          <p:cNvGrpSpPr/>
          <p:nvPr/>
        </p:nvGrpSpPr>
        <p:grpSpPr>
          <a:xfrm>
            <a:off x="-5957949" y="3284497"/>
            <a:ext cx="3621597" cy="1210282"/>
            <a:chOff x="-1330645" y="546779"/>
            <a:chExt cx="5265422" cy="1512852"/>
          </a:xfrm>
        </p:grpSpPr>
        <p:grpSp>
          <p:nvGrpSpPr>
            <p:cNvPr id="111" name="Group 110">
              <a:extLst>
                <a:ext uri="{FF2B5EF4-FFF2-40B4-BE49-F238E27FC236}">
                  <a16:creationId xmlns:a16="http://schemas.microsoft.com/office/drawing/2014/main" id="{1068239D-2AE0-4D6A-B31E-56BC43E610C2}"/>
                </a:ext>
              </a:extLst>
            </p:cNvPr>
            <p:cNvGrpSpPr/>
            <p:nvPr/>
          </p:nvGrpSpPr>
          <p:grpSpPr>
            <a:xfrm>
              <a:off x="-1330645" y="546779"/>
              <a:ext cx="5265422" cy="1333482"/>
              <a:chOff x="-1330645" y="546779"/>
              <a:chExt cx="5265422" cy="1333482"/>
            </a:xfrm>
          </p:grpSpPr>
          <p:sp>
            <p:nvSpPr>
              <p:cNvPr id="113" name="Freeform: Shape 112">
                <a:extLst>
                  <a:ext uri="{FF2B5EF4-FFF2-40B4-BE49-F238E27FC236}">
                    <a16:creationId xmlns:a16="http://schemas.microsoft.com/office/drawing/2014/main" id="{9B5C62A0-954D-4535-98AF-74BA99DB6A08}"/>
                  </a:ext>
                </a:extLst>
              </p:cNvPr>
              <p:cNvSpPr/>
              <p:nvPr/>
            </p:nvSpPr>
            <p:spPr>
              <a:xfrm rot="10800000">
                <a:off x="3242252" y="908711"/>
                <a:ext cx="303160" cy="971550"/>
              </a:xfrm>
              <a:custGeom>
                <a:avLst/>
                <a:gdLst>
                  <a:gd name="connsiteX0" fmla="*/ 303160 w 303160"/>
                  <a:gd name="connsiteY0" fmla="*/ 971550 h 971550"/>
                  <a:gd name="connsiteX1" fmla="*/ 239055 w 303160"/>
                  <a:gd name="connsiteY1" fmla="*/ 971550 h 971550"/>
                  <a:gd name="connsiteX2" fmla="*/ 0 w 303160"/>
                  <a:gd name="connsiteY2" fmla="*/ 485775 h 971550"/>
                  <a:gd name="connsiteX3" fmla="*/ 239055 w 303160"/>
                  <a:gd name="connsiteY3" fmla="*/ 0 h 971550"/>
                  <a:gd name="connsiteX4" fmla="*/ 303160 w 303160"/>
                  <a:gd name="connsiteY4" fmla="*/ 0 h 971550"/>
                  <a:gd name="connsiteX5" fmla="*/ 64105 w 303160"/>
                  <a:gd name="connsiteY5" fmla="*/ 485775 h 971550"/>
                  <a:gd name="connsiteX6" fmla="*/ 303160 w 303160"/>
                  <a:gd name="connsiteY6" fmla="*/ 971550 h 9715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03160" h="971550">
                    <a:moveTo>
                      <a:pt x="303160" y="971550"/>
                    </a:moveTo>
                    <a:lnTo>
                      <a:pt x="239055" y="971550"/>
                    </a:lnTo>
                    <a:cubicBezTo>
                      <a:pt x="106979" y="971550"/>
                      <a:pt x="0" y="754020"/>
                      <a:pt x="0" y="485775"/>
                    </a:cubicBezTo>
                    <a:cubicBezTo>
                      <a:pt x="0" y="217530"/>
                      <a:pt x="106979" y="0"/>
                      <a:pt x="239055" y="0"/>
                    </a:cubicBezTo>
                    <a:lnTo>
                      <a:pt x="303160" y="0"/>
                    </a:lnTo>
                    <a:cubicBezTo>
                      <a:pt x="171084" y="0"/>
                      <a:pt x="64105" y="217530"/>
                      <a:pt x="64105" y="485775"/>
                    </a:cubicBezTo>
                    <a:cubicBezTo>
                      <a:pt x="64105" y="754020"/>
                      <a:pt x="171084" y="971550"/>
                      <a:pt x="303160" y="971550"/>
                    </a:cubicBezTo>
                    <a:close/>
                  </a:path>
                </a:pathLst>
              </a:custGeom>
              <a:solidFill>
                <a:srgbClr val="005C5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grpSp>
            <p:nvGrpSpPr>
              <p:cNvPr id="114" name="Group 113">
                <a:extLst>
                  <a:ext uri="{FF2B5EF4-FFF2-40B4-BE49-F238E27FC236}">
                    <a16:creationId xmlns:a16="http://schemas.microsoft.com/office/drawing/2014/main" id="{D41D3883-BD17-4408-B998-BCACEEB410C5}"/>
                  </a:ext>
                </a:extLst>
              </p:cNvPr>
              <p:cNvGrpSpPr/>
              <p:nvPr/>
            </p:nvGrpSpPr>
            <p:grpSpPr>
              <a:xfrm>
                <a:off x="-1330645" y="546779"/>
                <a:ext cx="5265422" cy="1282020"/>
                <a:chOff x="4574024" y="1262212"/>
                <a:chExt cx="4218730" cy="619808"/>
              </a:xfrm>
            </p:grpSpPr>
            <p:sp>
              <p:nvSpPr>
                <p:cNvPr id="116" name="Arrow: Pentagon 115">
                  <a:extLst>
                    <a:ext uri="{FF2B5EF4-FFF2-40B4-BE49-F238E27FC236}">
                      <a16:creationId xmlns:a16="http://schemas.microsoft.com/office/drawing/2014/main" id="{1A748DE2-8A23-45FD-AA1E-21F216FFAF96}"/>
                    </a:ext>
                  </a:extLst>
                </p:cNvPr>
                <p:cNvSpPr/>
                <p:nvPr/>
              </p:nvSpPr>
              <p:spPr>
                <a:xfrm>
                  <a:off x="4763589" y="1473201"/>
                  <a:ext cx="4029165" cy="198845"/>
                </a:xfrm>
                <a:prstGeom prst="homePlate">
                  <a:avLst>
                    <a:gd name="adj" fmla="val 115574"/>
                  </a:avLst>
                </a:prstGeom>
                <a:solidFill>
                  <a:srgbClr val="00A29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7" name="Parallelogram 32">
                  <a:extLst>
                    <a:ext uri="{FF2B5EF4-FFF2-40B4-BE49-F238E27FC236}">
                      <a16:creationId xmlns:a16="http://schemas.microsoft.com/office/drawing/2014/main" id="{40827700-DDC0-4B33-941E-4604894F7525}"/>
                    </a:ext>
                  </a:extLst>
                </p:cNvPr>
                <p:cNvSpPr/>
                <p:nvPr/>
              </p:nvSpPr>
              <p:spPr>
                <a:xfrm>
                  <a:off x="4574024" y="1672046"/>
                  <a:ext cx="1149532" cy="209974"/>
                </a:xfrm>
                <a:custGeom>
                  <a:avLst/>
                  <a:gdLst>
                    <a:gd name="connsiteX0" fmla="*/ 0 w 1149532"/>
                    <a:gd name="connsiteY0" fmla="*/ 209974 h 209974"/>
                    <a:gd name="connsiteX1" fmla="*/ 188972 w 1149532"/>
                    <a:gd name="connsiteY1" fmla="*/ 0 h 209974"/>
                    <a:gd name="connsiteX2" fmla="*/ 1149532 w 1149532"/>
                    <a:gd name="connsiteY2" fmla="*/ 0 h 209974"/>
                    <a:gd name="connsiteX3" fmla="*/ 960560 w 1149532"/>
                    <a:gd name="connsiteY3" fmla="*/ 209974 h 209974"/>
                    <a:gd name="connsiteX4" fmla="*/ 0 w 1149532"/>
                    <a:gd name="connsiteY4" fmla="*/ 209974 h 209974"/>
                    <a:gd name="connsiteX0" fmla="*/ 0 w 1149532"/>
                    <a:gd name="connsiteY0" fmla="*/ 209974 h 209974"/>
                    <a:gd name="connsiteX1" fmla="*/ 188972 w 1149532"/>
                    <a:gd name="connsiteY1" fmla="*/ 0 h 209974"/>
                    <a:gd name="connsiteX2" fmla="*/ 1149532 w 1149532"/>
                    <a:gd name="connsiteY2" fmla="*/ 0 h 209974"/>
                    <a:gd name="connsiteX3" fmla="*/ 1019701 w 1149532"/>
                    <a:gd name="connsiteY3" fmla="*/ 137186 h 209974"/>
                    <a:gd name="connsiteX4" fmla="*/ 0 w 1149532"/>
                    <a:gd name="connsiteY4" fmla="*/ 209974 h 20997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149532" h="209974">
                      <a:moveTo>
                        <a:pt x="0" y="209974"/>
                      </a:moveTo>
                      <a:lnTo>
                        <a:pt x="188972" y="0"/>
                      </a:lnTo>
                      <a:lnTo>
                        <a:pt x="1149532" y="0"/>
                      </a:lnTo>
                      <a:lnTo>
                        <a:pt x="1019701" y="137186"/>
                      </a:lnTo>
                      <a:lnTo>
                        <a:pt x="0" y="209974"/>
                      </a:lnTo>
                      <a:close/>
                    </a:path>
                  </a:pathLst>
                </a:custGeom>
                <a:solidFill>
                  <a:srgbClr val="005C5A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8" name="Parallelogram 32">
                  <a:extLst>
                    <a:ext uri="{FF2B5EF4-FFF2-40B4-BE49-F238E27FC236}">
                      <a16:creationId xmlns:a16="http://schemas.microsoft.com/office/drawing/2014/main" id="{81997B2D-AE5A-47C4-AE63-B2190CEA4C43}"/>
                    </a:ext>
                  </a:extLst>
                </p:cNvPr>
                <p:cNvSpPr/>
                <p:nvPr/>
              </p:nvSpPr>
              <p:spPr>
                <a:xfrm flipV="1">
                  <a:off x="4574024" y="1262212"/>
                  <a:ext cx="1149532" cy="209974"/>
                </a:xfrm>
                <a:custGeom>
                  <a:avLst/>
                  <a:gdLst>
                    <a:gd name="connsiteX0" fmla="*/ 0 w 1149532"/>
                    <a:gd name="connsiteY0" fmla="*/ 209974 h 209974"/>
                    <a:gd name="connsiteX1" fmla="*/ 188972 w 1149532"/>
                    <a:gd name="connsiteY1" fmla="*/ 0 h 209974"/>
                    <a:gd name="connsiteX2" fmla="*/ 1149532 w 1149532"/>
                    <a:gd name="connsiteY2" fmla="*/ 0 h 209974"/>
                    <a:gd name="connsiteX3" fmla="*/ 960560 w 1149532"/>
                    <a:gd name="connsiteY3" fmla="*/ 209974 h 209974"/>
                    <a:gd name="connsiteX4" fmla="*/ 0 w 1149532"/>
                    <a:gd name="connsiteY4" fmla="*/ 209974 h 209974"/>
                    <a:gd name="connsiteX0" fmla="*/ 0 w 1149532"/>
                    <a:gd name="connsiteY0" fmla="*/ 209974 h 209974"/>
                    <a:gd name="connsiteX1" fmla="*/ 188972 w 1149532"/>
                    <a:gd name="connsiteY1" fmla="*/ 0 h 209974"/>
                    <a:gd name="connsiteX2" fmla="*/ 1149532 w 1149532"/>
                    <a:gd name="connsiteY2" fmla="*/ 0 h 209974"/>
                    <a:gd name="connsiteX3" fmla="*/ 1019701 w 1149532"/>
                    <a:gd name="connsiteY3" fmla="*/ 137186 h 209974"/>
                    <a:gd name="connsiteX4" fmla="*/ 0 w 1149532"/>
                    <a:gd name="connsiteY4" fmla="*/ 209974 h 20997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149532" h="209974">
                      <a:moveTo>
                        <a:pt x="0" y="209974"/>
                      </a:moveTo>
                      <a:lnTo>
                        <a:pt x="188972" y="0"/>
                      </a:lnTo>
                      <a:lnTo>
                        <a:pt x="1149532" y="0"/>
                      </a:lnTo>
                      <a:lnTo>
                        <a:pt x="1019701" y="137186"/>
                      </a:lnTo>
                      <a:lnTo>
                        <a:pt x="0" y="209974"/>
                      </a:lnTo>
                      <a:close/>
                    </a:path>
                  </a:pathLst>
                </a:custGeom>
                <a:solidFill>
                  <a:srgbClr val="005C5A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15" name="Flowchart: Stored Data 114">
                <a:extLst>
                  <a:ext uri="{FF2B5EF4-FFF2-40B4-BE49-F238E27FC236}">
                    <a16:creationId xmlns:a16="http://schemas.microsoft.com/office/drawing/2014/main" id="{30B000DC-5543-443B-8CFF-5EE924064856}"/>
                  </a:ext>
                </a:extLst>
              </p:cNvPr>
              <p:cNvSpPr/>
              <p:nvPr/>
            </p:nvSpPr>
            <p:spPr>
              <a:xfrm>
                <a:off x="1848902" y="908711"/>
                <a:ext cx="1434044" cy="971550"/>
              </a:xfrm>
              <a:prstGeom prst="flowChartOnlineStorage">
                <a:avLst/>
              </a:prstGeom>
              <a:solidFill>
                <a:srgbClr val="005C5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12" name="TextBox 111">
              <a:extLst>
                <a:ext uri="{FF2B5EF4-FFF2-40B4-BE49-F238E27FC236}">
                  <a16:creationId xmlns:a16="http://schemas.microsoft.com/office/drawing/2014/main" id="{363C9337-C8E2-40C7-9C45-D6C47B961E4D}"/>
                </a:ext>
              </a:extLst>
            </p:cNvPr>
            <p:cNvSpPr txBox="1"/>
            <p:nvPr/>
          </p:nvSpPr>
          <p:spPr>
            <a:xfrm>
              <a:off x="1916797" y="905469"/>
              <a:ext cx="796144" cy="115416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5400" b="1" dirty="0">
                  <a:solidFill>
                    <a:schemeClr val="bg1"/>
                  </a:solidFill>
                </a:rPr>
                <a:t>키</a:t>
              </a:r>
              <a:endParaRPr lang="en-US" sz="54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19" name="Group 118">
            <a:extLst>
              <a:ext uri="{FF2B5EF4-FFF2-40B4-BE49-F238E27FC236}">
                <a16:creationId xmlns:a16="http://schemas.microsoft.com/office/drawing/2014/main" id="{FEBA0F38-01DA-4D62-B43A-8388547BBC18}"/>
              </a:ext>
            </a:extLst>
          </p:cNvPr>
          <p:cNvGrpSpPr/>
          <p:nvPr/>
        </p:nvGrpSpPr>
        <p:grpSpPr>
          <a:xfrm rot="20512035">
            <a:off x="-5261336" y="6745340"/>
            <a:ext cx="3621597" cy="1210282"/>
            <a:chOff x="-1330645" y="546779"/>
            <a:chExt cx="5265422" cy="1512852"/>
          </a:xfrm>
        </p:grpSpPr>
        <p:grpSp>
          <p:nvGrpSpPr>
            <p:cNvPr id="120" name="Group 119">
              <a:extLst>
                <a:ext uri="{FF2B5EF4-FFF2-40B4-BE49-F238E27FC236}">
                  <a16:creationId xmlns:a16="http://schemas.microsoft.com/office/drawing/2014/main" id="{CE94D4B5-4695-4DE4-B7D1-0EDFD38492E5}"/>
                </a:ext>
              </a:extLst>
            </p:cNvPr>
            <p:cNvGrpSpPr/>
            <p:nvPr/>
          </p:nvGrpSpPr>
          <p:grpSpPr>
            <a:xfrm>
              <a:off x="-1330645" y="546779"/>
              <a:ext cx="5265422" cy="1333482"/>
              <a:chOff x="-1330645" y="546779"/>
              <a:chExt cx="5265422" cy="1333482"/>
            </a:xfrm>
          </p:grpSpPr>
          <p:sp>
            <p:nvSpPr>
              <p:cNvPr id="122" name="Freeform: Shape 121">
                <a:extLst>
                  <a:ext uri="{FF2B5EF4-FFF2-40B4-BE49-F238E27FC236}">
                    <a16:creationId xmlns:a16="http://schemas.microsoft.com/office/drawing/2014/main" id="{267F5DAB-D173-4A85-907D-A4029D49BFC7}"/>
                  </a:ext>
                </a:extLst>
              </p:cNvPr>
              <p:cNvSpPr/>
              <p:nvPr/>
            </p:nvSpPr>
            <p:spPr>
              <a:xfrm rot="10800000">
                <a:off x="3242252" y="908711"/>
                <a:ext cx="303160" cy="971550"/>
              </a:xfrm>
              <a:custGeom>
                <a:avLst/>
                <a:gdLst>
                  <a:gd name="connsiteX0" fmla="*/ 303160 w 303160"/>
                  <a:gd name="connsiteY0" fmla="*/ 971550 h 971550"/>
                  <a:gd name="connsiteX1" fmla="*/ 239055 w 303160"/>
                  <a:gd name="connsiteY1" fmla="*/ 971550 h 971550"/>
                  <a:gd name="connsiteX2" fmla="*/ 0 w 303160"/>
                  <a:gd name="connsiteY2" fmla="*/ 485775 h 971550"/>
                  <a:gd name="connsiteX3" fmla="*/ 239055 w 303160"/>
                  <a:gd name="connsiteY3" fmla="*/ 0 h 971550"/>
                  <a:gd name="connsiteX4" fmla="*/ 303160 w 303160"/>
                  <a:gd name="connsiteY4" fmla="*/ 0 h 971550"/>
                  <a:gd name="connsiteX5" fmla="*/ 64105 w 303160"/>
                  <a:gd name="connsiteY5" fmla="*/ 485775 h 971550"/>
                  <a:gd name="connsiteX6" fmla="*/ 303160 w 303160"/>
                  <a:gd name="connsiteY6" fmla="*/ 971550 h 9715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03160" h="971550">
                    <a:moveTo>
                      <a:pt x="303160" y="971550"/>
                    </a:moveTo>
                    <a:lnTo>
                      <a:pt x="239055" y="971550"/>
                    </a:lnTo>
                    <a:cubicBezTo>
                      <a:pt x="106979" y="971550"/>
                      <a:pt x="0" y="754020"/>
                      <a:pt x="0" y="485775"/>
                    </a:cubicBezTo>
                    <a:cubicBezTo>
                      <a:pt x="0" y="217530"/>
                      <a:pt x="106979" y="0"/>
                      <a:pt x="239055" y="0"/>
                    </a:cubicBezTo>
                    <a:lnTo>
                      <a:pt x="303160" y="0"/>
                    </a:lnTo>
                    <a:cubicBezTo>
                      <a:pt x="171084" y="0"/>
                      <a:pt x="64105" y="217530"/>
                      <a:pt x="64105" y="485775"/>
                    </a:cubicBezTo>
                    <a:cubicBezTo>
                      <a:pt x="64105" y="754020"/>
                      <a:pt x="171084" y="971550"/>
                      <a:pt x="303160" y="971550"/>
                    </a:cubicBezTo>
                    <a:close/>
                  </a:path>
                </a:pathLst>
              </a:custGeom>
              <a:solidFill>
                <a:srgbClr val="005C5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grpSp>
            <p:nvGrpSpPr>
              <p:cNvPr id="123" name="Group 122">
                <a:extLst>
                  <a:ext uri="{FF2B5EF4-FFF2-40B4-BE49-F238E27FC236}">
                    <a16:creationId xmlns:a16="http://schemas.microsoft.com/office/drawing/2014/main" id="{056B970E-4E7E-455B-BE3C-3912F79BC80C}"/>
                  </a:ext>
                </a:extLst>
              </p:cNvPr>
              <p:cNvGrpSpPr/>
              <p:nvPr/>
            </p:nvGrpSpPr>
            <p:grpSpPr>
              <a:xfrm>
                <a:off x="-1330645" y="546779"/>
                <a:ext cx="5265422" cy="1282020"/>
                <a:chOff x="4574024" y="1262212"/>
                <a:chExt cx="4218730" cy="619808"/>
              </a:xfrm>
            </p:grpSpPr>
            <p:sp>
              <p:nvSpPr>
                <p:cNvPr id="125" name="Arrow: Pentagon 124">
                  <a:extLst>
                    <a:ext uri="{FF2B5EF4-FFF2-40B4-BE49-F238E27FC236}">
                      <a16:creationId xmlns:a16="http://schemas.microsoft.com/office/drawing/2014/main" id="{4FB4AFE4-1C00-4DFF-B4B0-25680BDB00CC}"/>
                    </a:ext>
                  </a:extLst>
                </p:cNvPr>
                <p:cNvSpPr/>
                <p:nvPr/>
              </p:nvSpPr>
              <p:spPr>
                <a:xfrm>
                  <a:off x="4763589" y="1473201"/>
                  <a:ext cx="4029165" cy="198845"/>
                </a:xfrm>
                <a:prstGeom prst="homePlate">
                  <a:avLst>
                    <a:gd name="adj" fmla="val 115574"/>
                  </a:avLst>
                </a:prstGeom>
                <a:solidFill>
                  <a:srgbClr val="00A29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26" name="Parallelogram 32">
                  <a:extLst>
                    <a:ext uri="{FF2B5EF4-FFF2-40B4-BE49-F238E27FC236}">
                      <a16:creationId xmlns:a16="http://schemas.microsoft.com/office/drawing/2014/main" id="{BF550EBE-9048-4462-B83D-CD3199F89B1A}"/>
                    </a:ext>
                  </a:extLst>
                </p:cNvPr>
                <p:cNvSpPr/>
                <p:nvPr/>
              </p:nvSpPr>
              <p:spPr>
                <a:xfrm>
                  <a:off x="4574024" y="1672046"/>
                  <a:ext cx="1149532" cy="209974"/>
                </a:xfrm>
                <a:custGeom>
                  <a:avLst/>
                  <a:gdLst>
                    <a:gd name="connsiteX0" fmla="*/ 0 w 1149532"/>
                    <a:gd name="connsiteY0" fmla="*/ 209974 h 209974"/>
                    <a:gd name="connsiteX1" fmla="*/ 188972 w 1149532"/>
                    <a:gd name="connsiteY1" fmla="*/ 0 h 209974"/>
                    <a:gd name="connsiteX2" fmla="*/ 1149532 w 1149532"/>
                    <a:gd name="connsiteY2" fmla="*/ 0 h 209974"/>
                    <a:gd name="connsiteX3" fmla="*/ 960560 w 1149532"/>
                    <a:gd name="connsiteY3" fmla="*/ 209974 h 209974"/>
                    <a:gd name="connsiteX4" fmla="*/ 0 w 1149532"/>
                    <a:gd name="connsiteY4" fmla="*/ 209974 h 209974"/>
                    <a:gd name="connsiteX0" fmla="*/ 0 w 1149532"/>
                    <a:gd name="connsiteY0" fmla="*/ 209974 h 209974"/>
                    <a:gd name="connsiteX1" fmla="*/ 188972 w 1149532"/>
                    <a:gd name="connsiteY1" fmla="*/ 0 h 209974"/>
                    <a:gd name="connsiteX2" fmla="*/ 1149532 w 1149532"/>
                    <a:gd name="connsiteY2" fmla="*/ 0 h 209974"/>
                    <a:gd name="connsiteX3" fmla="*/ 1019701 w 1149532"/>
                    <a:gd name="connsiteY3" fmla="*/ 137186 h 209974"/>
                    <a:gd name="connsiteX4" fmla="*/ 0 w 1149532"/>
                    <a:gd name="connsiteY4" fmla="*/ 209974 h 20997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149532" h="209974">
                      <a:moveTo>
                        <a:pt x="0" y="209974"/>
                      </a:moveTo>
                      <a:lnTo>
                        <a:pt x="188972" y="0"/>
                      </a:lnTo>
                      <a:lnTo>
                        <a:pt x="1149532" y="0"/>
                      </a:lnTo>
                      <a:lnTo>
                        <a:pt x="1019701" y="137186"/>
                      </a:lnTo>
                      <a:lnTo>
                        <a:pt x="0" y="209974"/>
                      </a:lnTo>
                      <a:close/>
                    </a:path>
                  </a:pathLst>
                </a:custGeom>
                <a:solidFill>
                  <a:srgbClr val="005C5A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27" name="Parallelogram 32">
                  <a:extLst>
                    <a:ext uri="{FF2B5EF4-FFF2-40B4-BE49-F238E27FC236}">
                      <a16:creationId xmlns:a16="http://schemas.microsoft.com/office/drawing/2014/main" id="{7F0F821B-2002-4981-B179-B93D464FD522}"/>
                    </a:ext>
                  </a:extLst>
                </p:cNvPr>
                <p:cNvSpPr/>
                <p:nvPr/>
              </p:nvSpPr>
              <p:spPr>
                <a:xfrm flipV="1">
                  <a:off x="4574024" y="1262212"/>
                  <a:ext cx="1149532" cy="209974"/>
                </a:xfrm>
                <a:custGeom>
                  <a:avLst/>
                  <a:gdLst>
                    <a:gd name="connsiteX0" fmla="*/ 0 w 1149532"/>
                    <a:gd name="connsiteY0" fmla="*/ 209974 h 209974"/>
                    <a:gd name="connsiteX1" fmla="*/ 188972 w 1149532"/>
                    <a:gd name="connsiteY1" fmla="*/ 0 h 209974"/>
                    <a:gd name="connsiteX2" fmla="*/ 1149532 w 1149532"/>
                    <a:gd name="connsiteY2" fmla="*/ 0 h 209974"/>
                    <a:gd name="connsiteX3" fmla="*/ 960560 w 1149532"/>
                    <a:gd name="connsiteY3" fmla="*/ 209974 h 209974"/>
                    <a:gd name="connsiteX4" fmla="*/ 0 w 1149532"/>
                    <a:gd name="connsiteY4" fmla="*/ 209974 h 209974"/>
                    <a:gd name="connsiteX0" fmla="*/ 0 w 1149532"/>
                    <a:gd name="connsiteY0" fmla="*/ 209974 h 209974"/>
                    <a:gd name="connsiteX1" fmla="*/ 188972 w 1149532"/>
                    <a:gd name="connsiteY1" fmla="*/ 0 h 209974"/>
                    <a:gd name="connsiteX2" fmla="*/ 1149532 w 1149532"/>
                    <a:gd name="connsiteY2" fmla="*/ 0 h 209974"/>
                    <a:gd name="connsiteX3" fmla="*/ 1019701 w 1149532"/>
                    <a:gd name="connsiteY3" fmla="*/ 137186 h 209974"/>
                    <a:gd name="connsiteX4" fmla="*/ 0 w 1149532"/>
                    <a:gd name="connsiteY4" fmla="*/ 209974 h 20997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149532" h="209974">
                      <a:moveTo>
                        <a:pt x="0" y="209974"/>
                      </a:moveTo>
                      <a:lnTo>
                        <a:pt x="188972" y="0"/>
                      </a:lnTo>
                      <a:lnTo>
                        <a:pt x="1149532" y="0"/>
                      </a:lnTo>
                      <a:lnTo>
                        <a:pt x="1019701" y="137186"/>
                      </a:lnTo>
                      <a:lnTo>
                        <a:pt x="0" y="209974"/>
                      </a:lnTo>
                      <a:close/>
                    </a:path>
                  </a:pathLst>
                </a:custGeom>
                <a:solidFill>
                  <a:srgbClr val="005C5A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24" name="Flowchart: Stored Data 123">
                <a:extLst>
                  <a:ext uri="{FF2B5EF4-FFF2-40B4-BE49-F238E27FC236}">
                    <a16:creationId xmlns:a16="http://schemas.microsoft.com/office/drawing/2014/main" id="{11A9B425-DF39-4691-8791-E40B4986198C}"/>
                  </a:ext>
                </a:extLst>
              </p:cNvPr>
              <p:cNvSpPr/>
              <p:nvPr/>
            </p:nvSpPr>
            <p:spPr>
              <a:xfrm>
                <a:off x="1848902" y="908711"/>
                <a:ext cx="1434044" cy="971550"/>
              </a:xfrm>
              <a:prstGeom prst="flowChartOnlineStorage">
                <a:avLst/>
              </a:prstGeom>
              <a:solidFill>
                <a:srgbClr val="005C5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21" name="TextBox 120">
              <a:extLst>
                <a:ext uri="{FF2B5EF4-FFF2-40B4-BE49-F238E27FC236}">
                  <a16:creationId xmlns:a16="http://schemas.microsoft.com/office/drawing/2014/main" id="{F4D650E6-8C60-479D-B93A-A7D26FE9EA84}"/>
                </a:ext>
              </a:extLst>
            </p:cNvPr>
            <p:cNvSpPr txBox="1"/>
            <p:nvPr/>
          </p:nvSpPr>
          <p:spPr>
            <a:xfrm>
              <a:off x="1899304" y="905469"/>
              <a:ext cx="796144" cy="115416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5400" b="1" dirty="0">
                  <a:solidFill>
                    <a:schemeClr val="bg1"/>
                  </a:solidFill>
                </a:rPr>
                <a:t>기</a:t>
              </a:r>
              <a:endParaRPr lang="en-US" sz="5400" b="1" dirty="0">
                <a:solidFill>
                  <a:schemeClr val="bg1"/>
                </a:solidFill>
              </a:endParaRPr>
            </a:p>
          </p:txBody>
        </p:sp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id="{1A38D20E-A9BE-4402-90BB-5B1459BFE6B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049865"/>
            <a:ext cx="1451164" cy="4605869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931AA88B-3F1E-4B83-89A9-12C0820BA64C}"/>
              </a:ext>
            </a:extLst>
          </p:cNvPr>
          <p:cNvSpPr txBox="1"/>
          <p:nvPr/>
        </p:nvSpPr>
        <p:spPr>
          <a:xfrm>
            <a:off x="0" y="0"/>
            <a:ext cx="40666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“</a:t>
            </a:r>
            <a:r>
              <a:rPr lang="ko-KR" altLang="en-US" dirty="0"/>
              <a:t>키</a:t>
            </a:r>
            <a:r>
              <a:rPr lang="en-US" altLang="ko-KR" dirty="0"/>
              <a:t>”</a:t>
            </a:r>
            <a:r>
              <a:rPr lang="ko-KR" altLang="en-US" dirty="0"/>
              <a:t>를 고르세요</a:t>
            </a:r>
            <a:r>
              <a:rPr lang="en-US" altLang="ko-KR" dirty="0"/>
              <a:t>. </a:t>
            </a:r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26C93AD-CE7C-4EBD-B671-8B7535C276E6}"/>
              </a:ext>
            </a:extLst>
          </p:cNvPr>
          <p:cNvSpPr txBox="1"/>
          <p:nvPr/>
        </p:nvSpPr>
        <p:spPr>
          <a:xfrm>
            <a:off x="775497" y="1187498"/>
            <a:ext cx="25444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1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97DFD2C3-F848-444E-A282-F4DBE44413F4}"/>
              </a:ext>
            </a:extLst>
          </p:cNvPr>
          <p:cNvSpPr txBox="1"/>
          <p:nvPr/>
        </p:nvSpPr>
        <p:spPr>
          <a:xfrm>
            <a:off x="775497" y="2478557"/>
            <a:ext cx="25444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2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664AC435-4FF3-439E-8048-003155F35E42}"/>
              </a:ext>
            </a:extLst>
          </p:cNvPr>
          <p:cNvSpPr txBox="1"/>
          <p:nvPr/>
        </p:nvSpPr>
        <p:spPr>
          <a:xfrm>
            <a:off x="775497" y="3667035"/>
            <a:ext cx="25444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3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0BF6DE32-D504-421D-840B-69C7814F0E06}"/>
              </a:ext>
            </a:extLst>
          </p:cNvPr>
          <p:cNvSpPr txBox="1"/>
          <p:nvPr/>
        </p:nvSpPr>
        <p:spPr>
          <a:xfrm>
            <a:off x="775497" y="4841094"/>
            <a:ext cx="25444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55739984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42" presetClass="path" presetSubtype="0" fill="hold" nodeType="clickEffect" p14:presetBounceEnd="100000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3.54167E-6 4.44444E-6 L 1.01589 0.31458 " pathEditMode="relative" rAng="0" ptsTypes="AA" p14:bounceEnd="100000">
                                          <p:cBhvr>
                                            <p:cTn id="6" dur="1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50794" y="15718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7" presetID="42" presetClass="path" presetSubtype="0" accel="5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0.02149 0.04954 L 0.85143 0.66458 " pathEditMode="relative" rAng="0" ptsTypes="AA">
                                          <p:cBhvr>
                                            <p:cTn id="8" dur="500" fill="hold"/>
                                            <p:tgtEl>
                                              <p:spTgt spid="101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43646" y="30741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9" presetID="42" presetClass="path" presetSubtype="0" accel="50000" decel="5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4.16667E-6 3.7037E-7 L 0.96237 0.01944 " pathEditMode="relative" rAng="0" ptsTypes="AA">
                                          <p:cBhvr>
                                            <p:cTn id="10" dur="1000" fill="hold"/>
                                            <p:tgtEl>
                                              <p:spTgt spid="110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48112" y="972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11" presetID="42" presetClass="path" presetSubtype="0" accel="50000" decel="5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2.70833E-6 7.40741E-7 L 1.61315 -0.82361 " pathEditMode="relative" rAng="0" ptsTypes="AA">
                                          <p:cBhvr>
                                            <p:cTn id="12" dur="2000" fill="hold"/>
                                            <p:tgtEl>
                                              <p:spTgt spid="119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80651" y="-41181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13" presetID="1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5" presetID="1" presetClass="exit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7" presetID="1" presetClass="exit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9" presetID="1" presetClass="exit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21" presetID="1" presetClass="exit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" grpId="0"/>
          <p:bldP spid="48" grpId="0"/>
          <p:bldP spid="49" grpId="0"/>
          <p:bldP spid="50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42" presetClass="path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3.54167E-6 4.44444E-6 L 1.01589 0.31458 " pathEditMode="relative" rAng="0" ptsTypes="AA">
                                          <p:cBhvr>
                                            <p:cTn id="6" dur="1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50794" y="15718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7" presetID="42" presetClass="path" presetSubtype="0" accel="5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0.02149 0.04954 L 0.85143 0.66458 " pathEditMode="relative" rAng="0" ptsTypes="AA">
                                          <p:cBhvr>
                                            <p:cTn id="8" dur="500" fill="hold"/>
                                            <p:tgtEl>
                                              <p:spTgt spid="101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43646" y="30741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9" presetID="42" presetClass="path" presetSubtype="0" accel="50000" decel="5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4.16667E-6 3.7037E-7 L 0.96237 0.01944 " pathEditMode="relative" rAng="0" ptsTypes="AA">
                                          <p:cBhvr>
                                            <p:cTn id="10" dur="1000" fill="hold"/>
                                            <p:tgtEl>
                                              <p:spTgt spid="110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48112" y="972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11" presetID="42" presetClass="path" presetSubtype="0" accel="50000" decel="5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2.70833E-6 7.40741E-7 L 1.61315 -0.82361 " pathEditMode="relative" rAng="0" ptsTypes="AA">
                                          <p:cBhvr>
                                            <p:cTn id="12" dur="2000" fill="hold"/>
                                            <p:tgtEl>
                                              <p:spTgt spid="119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80651" y="-41181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13" presetID="1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5" presetID="1" presetClass="exit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7" presetID="1" presetClass="exit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9" presetID="1" presetClass="exit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21" presetID="1" presetClass="exit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" grpId="0"/>
          <p:bldP spid="48" grpId="0"/>
          <p:bldP spid="49" grpId="0"/>
          <p:bldP spid="50" grpId="0"/>
        </p:bldLst>
      </p:timing>
    </mc:Fallback>
  </mc:AlternateContent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모서리가 둥근 직사각형 2">
            <a:extLst>
              <a:ext uri="{FF2B5EF4-FFF2-40B4-BE49-F238E27FC236}">
                <a16:creationId xmlns:a16="http://schemas.microsoft.com/office/drawing/2014/main" id="{3ED62E2B-922B-412D-A781-BFAE7F43C088}"/>
              </a:ext>
            </a:extLst>
          </p:cNvPr>
          <p:cNvSpPr/>
          <p:nvPr/>
        </p:nvSpPr>
        <p:spPr>
          <a:xfrm>
            <a:off x="3234991" y="3805990"/>
            <a:ext cx="2286000" cy="2133600"/>
          </a:xfrm>
          <a:prstGeom prst="roundRect">
            <a:avLst>
              <a:gd name="adj" fmla="val 16667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10000" dirty="0">
                <a:latin typeface="+mn-ea"/>
              </a:rPr>
              <a:t>키</a:t>
            </a:r>
          </a:p>
        </p:txBody>
      </p:sp>
      <p:sp>
        <p:nvSpPr>
          <p:cNvPr id="6" name="모서리가 둥근 직사각형 3">
            <a:extLst>
              <a:ext uri="{FF2B5EF4-FFF2-40B4-BE49-F238E27FC236}">
                <a16:creationId xmlns:a16="http://schemas.microsoft.com/office/drawing/2014/main" id="{344FCC40-330E-4636-AA8B-CC621A7BCA8A}"/>
              </a:ext>
            </a:extLst>
          </p:cNvPr>
          <p:cNvSpPr/>
          <p:nvPr/>
        </p:nvSpPr>
        <p:spPr>
          <a:xfrm>
            <a:off x="6424613" y="3805990"/>
            <a:ext cx="2286000" cy="2133600"/>
          </a:xfrm>
          <a:prstGeom prst="roundRect">
            <a:avLst>
              <a:gd name="adj" fmla="val 16667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9600" dirty="0">
                <a:latin typeface="+mn-ea"/>
              </a:rPr>
              <a:t>위</a:t>
            </a:r>
          </a:p>
        </p:txBody>
      </p:sp>
      <p:sp>
        <p:nvSpPr>
          <p:cNvPr id="7" name="Google Shape;182;p29">
            <a:extLst>
              <a:ext uri="{FF2B5EF4-FFF2-40B4-BE49-F238E27FC236}">
                <a16:creationId xmlns:a16="http://schemas.microsoft.com/office/drawing/2014/main" id="{56B3D722-3471-40F7-96D4-0504DF87BDE5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</a:t>
            </a:r>
            <a:r>
              <a:rPr kumimoji="0" lang="en-US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k</a:t>
            </a: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3" name="Picture 2" descr="A close up of a kiwi&#10;&#10;Description automatically generated">
            <a:extLst>
              <a:ext uri="{FF2B5EF4-FFF2-40B4-BE49-F238E27FC236}">
                <a16:creationId xmlns:a16="http://schemas.microsoft.com/office/drawing/2014/main" id="{D1C5B175-9DB6-43D8-B0C4-E376A0DB03D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32135" y="482736"/>
            <a:ext cx="3275588" cy="24424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024057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/>
            </a:gs>
            <a:gs pos="74000">
              <a:schemeClr val="accent2">
                <a:lumMod val="60000"/>
                <a:lumOff val="40000"/>
              </a:schemeClr>
            </a:gs>
            <a:gs pos="83000">
              <a:schemeClr val="accent2">
                <a:lumMod val="40000"/>
                <a:lumOff val="60000"/>
              </a:schemeClr>
            </a:gs>
            <a:gs pos="100000">
              <a:srgbClr val="FDF1E9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C375F94C-870B-4969-82CC-2CF763F262C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30556" y="0"/>
            <a:ext cx="4730888" cy="6182943"/>
          </a:xfrm>
          <a:prstGeom prst="rect">
            <a:avLst/>
          </a:prstGeom>
          <a:ln w="12700">
            <a:solidFill>
              <a:schemeClr val="accent1"/>
            </a:solidFill>
          </a:ln>
        </p:spPr>
      </p:pic>
      <p:sp>
        <p:nvSpPr>
          <p:cNvPr id="6" name="Google Shape;182;p29">
            <a:extLst>
              <a:ext uri="{FF2B5EF4-FFF2-40B4-BE49-F238E27FC236}">
                <a16:creationId xmlns:a16="http://schemas.microsoft.com/office/drawing/2014/main" id="{B4C78A8A-5180-40E8-8382-EBCCCD714B71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</a:t>
            </a:r>
            <a:r>
              <a:rPr kumimoji="0" lang="en-US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k</a:t>
            </a: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0" name="Speech Bubble: Rectangle with Corners Rounded 19">
            <a:extLst>
              <a:ext uri="{FF2B5EF4-FFF2-40B4-BE49-F238E27FC236}">
                <a16:creationId xmlns:a16="http://schemas.microsoft.com/office/drawing/2014/main" id="{DB8C626B-A8D2-4214-BF87-DF5556FC3D9F}"/>
              </a:ext>
            </a:extLst>
          </p:cNvPr>
          <p:cNvSpPr/>
          <p:nvPr/>
        </p:nvSpPr>
        <p:spPr>
          <a:xfrm>
            <a:off x="1923803" y="1967154"/>
            <a:ext cx="1437569" cy="565492"/>
          </a:xfrm>
          <a:prstGeom prst="wedgeRoundRectCallout">
            <a:avLst>
              <a:gd name="adj1" fmla="val 82111"/>
              <a:gd name="adj2" fmla="val -20478"/>
              <a:gd name="adj3" fmla="val 16667"/>
            </a:avLst>
          </a:prstGeom>
          <a:ln w="5715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Break down</a:t>
            </a:r>
          </a:p>
        </p:txBody>
      </p:sp>
      <p:sp>
        <p:nvSpPr>
          <p:cNvPr id="30" name="Speech Bubble: Rectangle with Corners Rounded 29">
            <a:extLst>
              <a:ext uri="{FF2B5EF4-FFF2-40B4-BE49-F238E27FC236}">
                <a16:creationId xmlns:a16="http://schemas.microsoft.com/office/drawing/2014/main" id="{E449A88C-B54D-4442-8DCF-6B5DFC993A05}"/>
              </a:ext>
            </a:extLst>
          </p:cNvPr>
          <p:cNvSpPr/>
          <p:nvPr/>
        </p:nvSpPr>
        <p:spPr>
          <a:xfrm>
            <a:off x="1923804" y="3080036"/>
            <a:ext cx="1437569" cy="565492"/>
          </a:xfrm>
          <a:prstGeom prst="wedgeRoundRectCallout">
            <a:avLst>
              <a:gd name="adj1" fmla="val 82111"/>
              <a:gd name="adj2" fmla="val -20478"/>
              <a:gd name="adj3" fmla="val 16667"/>
            </a:avLst>
          </a:prstGeom>
          <a:ln w="571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Put together</a:t>
            </a:r>
          </a:p>
        </p:txBody>
      </p:sp>
      <p:sp>
        <p:nvSpPr>
          <p:cNvPr id="31" name="Speech Bubble: Rectangle with Corners Rounded 30">
            <a:extLst>
              <a:ext uri="{FF2B5EF4-FFF2-40B4-BE49-F238E27FC236}">
                <a16:creationId xmlns:a16="http://schemas.microsoft.com/office/drawing/2014/main" id="{5070857C-E925-46CE-AB65-2AFF84769A10}"/>
              </a:ext>
            </a:extLst>
          </p:cNvPr>
          <p:cNvSpPr/>
          <p:nvPr/>
        </p:nvSpPr>
        <p:spPr>
          <a:xfrm>
            <a:off x="339862" y="4839799"/>
            <a:ext cx="2987372" cy="862935"/>
          </a:xfrm>
          <a:prstGeom prst="wedgeRoundRectCallout">
            <a:avLst>
              <a:gd name="adj1" fmla="val 69760"/>
              <a:gd name="adj2" fmla="val -18619"/>
              <a:gd name="adj3" fmla="val 16667"/>
            </a:avLst>
          </a:prstGeom>
          <a:ln w="5715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dirty="0"/>
              <a:t>문장 중에서 아는 글자가 있나요</a:t>
            </a:r>
            <a:r>
              <a:rPr lang="en-US" altLang="ko-KR" dirty="0"/>
              <a:t>?</a:t>
            </a:r>
            <a:endParaRPr lang="en-US" dirty="0"/>
          </a:p>
        </p:txBody>
      </p:sp>
      <p:sp>
        <p:nvSpPr>
          <p:cNvPr id="38" name="Oval 37">
            <a:extLst>
              <a:ext uri="{FF2B5EF4-FFF2-40B4-BE49-F238E27FC236}">
                <a16:creationId xmlns:a16="http://schemas.microsoft.com/office/drawing/2014/main" id="{A21D7178-9DC6-4502-A5D6-4D6F55D88E07}"/>
              </a:ext>
            </a:extLst>
          </p:cNvPr>
          <p:cNvSpPr/>
          <p:nvPr/>
        </p:nvSpPr>
        <p:spPr>
          <a:xfrm>
            <a:off x="4206475" y="4960625"/>
            <a:ext cx="628437" cy="63295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67B3A447-DCE4-447E-9CF9-3B2B7C2FF853}"/>
              </a:ext>
            </a:extLst>
          </p:cNvPr>
          <p:cNvSpPr/>
          <p:nvPr/>
        </p:nvSpPr>
        <p:spPr>
          <a:xfrm>
            <a:off x="4095242" y="1927802"/>
            <a:ext cx="674996" cy="8542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b="1" dirty="0">
                <a:solidFill>
                  <a:srgbClr val="FF0000"/>
                </a:solidFill>
              </a:rPr>
              <a:t>ㅋ</a:t>
            </a:r>
            <a:endParaRPr lang="en-US" sz="5400" b="1" dirty="0">
              <a:solidFill>
                <a:srgbClr val="FF0000"/>
              </a:solidFill>
            </a:endParaRP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B8871B94-9BF0-4DEA-BF28-FCC1FDF96563}"/>
              </a:ext>
            </a:extLst>
          </p:cNvPr>
          <p:cNvSpPr/>
          <p:nvPr/>
        </p:nvSpPr>
        <p:spPr>
          <a:xfrm>
            <a:off x="4726746" y="2925300"/>
            <a:ext cx="674996" cy="8542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/>
              <a:t>키</a:t>
            </a:r>
            <a:endParaRPr lang="en-US" sz="5400" dirty="0"/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97D87AA8-AED4-4397-80DF-1462C8CD710F}"/>
              </a:ext>
            </a:extLst>
          </p:cNvPr>
          <p:cNvSpPr/>
          <p:nvPr/>
        </p:nvSpPr>
        <p:spPr>
          <a:xfrm>
            <a:off x="5113235" y="1927802"/>
            <a:ext cx="674996" cy="8542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/>
              <a:t>ㅣ</a:t>
            </a:r>
            <a:endParaRPr lang="en-US" sz="5400" dirty="0"/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BCF518A7-F3FE-457F-B5F7-BDB22D040AEE}"/>
              </a:ext>
            </a:extLst>
          </p:cNvPr>
          <p:cNvSpPr/>
          <p:nvPr/>
        </p:nvSpPr>
        <p:spPr>
          <a:xfrm>
            <a:off x="6270444" y="1918900"/>
            <a:ext cx="674996" cy="8542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>
                <a:solidFill>
                  <a:schemeClr val="tx1"/>
                </a:solidFill>
              </a:rPr>
              <a:t>ㅇ</a:t>
            </a:r>
            <a:endParaRPr lang="en-US" sz="5400" dirty="0">
              <a:solidFill>
                <a:schemeClr val="tx1"/>
              </a:solidFill>
            </a:endParaRP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6ACD9DC0-727C-4F46-AD59-6B686B2D2910}"/>
              </a:ext>
            </a:extLst>
          </p:cNvPr>
          <p:cNvSpPr/>
          <p:nvPr/>
        </p:nvSpPr>
        <p:spPr>
          <a:xfrm>
            <a:off x="7358960" y="1931492"/>
            <a:ext cx="674996" cy="8542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/>
              <a:t>ㅟ</a:t>
            </a:r>
            <a:endParaRPr lang="en-US" sz="5400" dirty="0"/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58DD86B6-BB58-4D38-AE14-B87FE11B1E4C}"/>
              </a:ext>
            </a:extLst>
          </p:cNvPr>
          <p:cNvSpPr/>
          <p:nvPr/>
        </p:nvSpPr>
        <p:spPr>
          <a:xfrm>
            <a:off x="6703276" y="2925300"/>
            <a:ext cx="674996" cy="8542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/>
              <a:t>위</a:t>
            </a:r>
            <a:endParaRPr lang="en-US" sz="5400" dirty="0"/>
          </a:p>
        </p:txBody>
      </p:sp>
      <p:sp>
        <p:nvSpPr>
          <p:cNvPr id="47" name="Oval 46">
            <a:extLst>
              <a:ext uri="{FF2B5EF4-FFF2-40B4-BE49-F238E27FC236}">
                <a16:creationId xmlns:a16="http://schemas.microsoft.com/office/drawing/2014/main" id="{1BB9FD79-CF4A-489F-9933-21E25D0805B2}"/>
              </a:ext>
            </a:extLst>
          </p:cNvPr>
          <p:cNvSpPr/>
          <p:nvPr/>
        </p:nvSpPr>
        <p:spPr>
          <a:xfrm>
            <a:off x="5582237" y="4976682"/>
            <a:ext cx="628437" cy="63295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Oval 51">
            <a:extLst>
              <a:ext uri="{FF2B5EF4-FFF2-40B4-BE49-F238E27FC236}">
                <a16:creationId xmlns:a16="http://schemas.microsoft.com/office/drawing/2014/main" id="{CCD6402E-7541-4F7E-81D4-24FF61BBBD2F}"/>
              </a:ext>
            </a:extLst>
          </p:cNvPr>
          <p:cNvSpPr/>
          <p:nvPr/>
        </p:nvSpPr>
        <p:spPr>
          <a:xfrm>
            <a:off x="6730523" y="4976682"/>
            <a:ext cx="628437" cy="63295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Oval 52">
            <a:extLst>
              <a:ext uri="{FF2B5EF4-FFF2-40B4-BE49-F238E27FC236}">
                <a16:creationId xmlns:a16="http://schemas.microsoft.com/office/drawing/2014/main" id="{8F88A74A-7C11-49D0-8BDA-F13EF380CD31}"/>
              </a:ext>
            </a:extLst>
          </p:cNvPr>
          <p:cNvSpPr/>
          <p:nvPr/>
        </p:nvSpPr>
        <p:spPr>
          <a:xfrm>
            <a:off x="4924015" y="4961123"/>
            <a:ext cx="628437" cy="63295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E22D72CC-0C31-474C-BA83-171DA9FE21B4}"/>
              </a:ext>
            </a:extLst>
          </p:cNvPr>
          <p:cNvSpPr/>
          <p:nvPr/>
        </p:nvSpPr>
        <p:spPr>
          <a:xfrm>
            <a:off x="7413924" y="4976682"/>
            <a:ext cx="628437" cy="63295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133994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30" grpId="0" animBg="1"/>
      <p:bldP spid="31" grpId="0" animBg="1"/>
      <p:bldP spid="38" grpId="0" animBg="1"/>
      <p:bldP spid="39" grpId="0"/>
      <p:bldP spid="40" grpId="0"/>
      <p:bldP spid="41" grpId="0"/>
      <p:bldP spid="44" grpId="0"/>
      <p:bldP spid="45" grpId="0"/>
      <p:bldP spid="46" grpId="0"/>
      <p:bldP spid="47" grpId="0" animBg="1"/>
      <p:bldP spid="52" grpId="0" animBg="1"/>
      <p:bldP spid="53" grpId="0" animBg="1"/>
      <p:bldP spid="2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182;p29">
            <a:extLst>
              <a:ext uri="{FF2B5EF4-FFF2-40B4-BE49-F238E27FC236}">
                <a16:creationId xmlns:a16="http://schemas.microsoft.com/office/drawing/2014/main" id="{4512CBF6-0A9D-4797-B4A2-8BD81C308D95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</a:t>
            </a:r>
            <a:r>
              <a:rPr kumimoji="0" lang="en-US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k</a:t>
            </a: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A12A358-6796-44D6-A8E6-2CB97BA30303}"/>
              </a:ext>
            </a:extLst>
          </p:cNvPr>
          <p:cNvSpPr txBox="1"/>
          <p:nvPr/>
        </p:nvSpPr>
        <p:spPr>
          <a:xfrm>
            <a:off x="0" y="0"/>
            <a:ext cx="43668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지난주에 배운 낱말을 복습해요</a:t>
            </a:r>
            <a:r>
              <a:rPr lang="en-US" altLang="ko-KR" dirty="0"/>
              <a:t>.</a:t>
            </a:r>
            <a:endParaRPr lang="en-US" dirty="0"/>
          </a:p>
        </p:txBody>
      </p:sp>
      <p:pic>
        <p:nvPicPr>
          <p:cNvPr id="19" name="Picture 2" descr="Clip art dvd">
            <a:extLst>
              <a:ext uri="{FF2B5EF4-FFF2-40B4-BE49-F238E27FC236}">
                <a16:creationId xmlns:a16="http://schemas.microsoft.com/office/drawing/2014/main" id="{23DEF088-A782-45D8-AB9C-52E69CAAAE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85698" y="5175928"/>
            <a:ext cx="911289" cy="9300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19" descr="A picture containing drawing&#10;&#10;Description automatically generated">
            <a:extLst>
              <a:ext uri="{FF2B5EF4-FFF2-40B4-BE49-F238E27FC236}">
                <a16:creationId xmlns:a16="http://schemas.microsoft.com/office/drawing/2014/main" id="{80325AA8-4CB1-4689-90B2-ED0E49ECD53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7158" y="5322109"/>
            <a:ext cx="1199490" cy="755679"/>
          </a:xfrm>
          <a:prstGeom prst="rect">
            <a:avLst/>
          </a:prstGeom>
        </p:spPr>
      </p:pic>
      <p:pic>
        <p:nvPicPr>
          <p:cNvPr id="21" name="Picture 2" descr="What Are the Different Types of Spicy Tofu Foods?">
            <a:extLst>
              <a:ext uri="{FF2B5EF4-FFF2-40B4-BE49-F238E27FC236}">
                <a16:creationId xmlns:a16="http://schemas.microsoft.com/office/drawing/2014/main" id="{047F9127-F9EB-4CE2-AB5D-CD29C2DE277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96" t="7722" r="4295" b="9807"/>
          <a:stretch/>
        </p:blipFill>
        <p:spPr bwMode="auto">
          <a:xfrm>
            <a:off x="1561857" y="5252879"/>
            <a:ext cx="1164200" cy="8249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21" descr="A picture containing green, table&#10;&#10;Description automatically generated">
            <a:extLst>
              <a:ext uri="{FF2B5EF4-FFF2-40B4-BE49-F238E27FC236}">
                <a16:creationId xmlns:a16="http://schemas.microsoft.com/office/drawing/2014/main" id="{E0A8F751-21AD-4C86-818C-37C6AE582380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132" b="12142"/>
          <a:stretch/>
        </p:blipFill>
        <p:spPr>
          <a:xfrm>
            <a:off x="9805939" y="5240212"/>
            <a:ext cx="1261588" cy="942731"/>
          </a:xfrm>
          <a:prstGeom prst="rect">
            <a:avLst/>
          </a:prstGeom>
        </p:spPr>
      </p:pic>
      <p:pic>
        <p:nvPicPr>
          <p:cNvPr id="23" name="Picture 22" descr="A picture containing table, sitting, dark, black&#10;&#10;Description automatically generated">
            <a:extLst>
              <a:ext uri="{FF2B5EF4-FFF2-40B4-BE49-F238E27FC236}">
                <a16:creationId xmlns:a16="http://schemas.microsoft.com/office/drawing/2014/main" id="{8314499F-CBCD-46FC-A025-A8A25423B87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6228" y="5216732"/>
            <a:ext cx="1041863" cy="848469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69747081-6663-4110-84B9-17F5C90E954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366814" y="5252879"/>
            <a:ext cx="1041863" cy="868615"/>
          </a:xfrm>
          <a:prstGeom prst="rect">
            <a:avLst/>
          </a:prstGeom>
        </p:spPr>
      </p:pic>
      <p:pic>
        <p:nvPicPr>
          <p:cNvPr id="25" name="Picture 4" descr="Iron Clipart">
            <a:extLst>
              <a:ext uri="{FF2B5EF4-FFF2-40B4-BE49-F238E27FC236}">
                <a16:creationId xmlns:a16="http://schemas.microsoft.com/office/drawing/2014/main" id="{EFC59855-C767-42F5-8FB8-6668F366E7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99821" y="5178763"/>
            <a:ext cx="535064" cy="9427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2" descr="Golden Gate Bridge Clip art - Golden Arch Cliparts png download - 615*598 - Free Transparent Golden Gate Bridge png Download.">
            <a:extLst>
              <a:ext uri="{FF2B5EF4-FFF2-40B4-BE49-F238E27FC236}">
                <a16:creationId xmlns:a16="http://schemas.microsoft.com/office/drawing/2014/main" id="{1B7B0404-7C79-4B31-8389-82B72F874E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8668" y="5180525"/>
            <a:ext cx="848628" cy="8251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BE9D963F-CA4F-4483-A954-9681C801268F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76819" y="5195411"/>
            <a:ext cx="891109" cy="891109"/>
          </a:xfrm>
          <a:prstGeom prst="rect">
            <a:avLst/>
          </a:prstGeom>
        </p:spPr>
      </p:pic>
      <p:sp>
        <p:nvSpPr>
          <p:cNvPr id="16" name="Speech Bubble: Rectangle with Corners Rounded 15">
            <a:extLst>
              <a:ext uri="{FF2B5EF4-FFF2-40B4-BE49-F238E27FC236}">
                <a16:creationId xmlns:a16="http://schemas.microsoft.com/office/drawing/2014/main" id="{188DBA23-7D6E-43C8-BC3C-4728E24DAFA8}"/>
              </a:ext>
            </a:extLst>
          </p:cNvPr>
          <p:cNvSpPr/>
          <p:nvPr/>
        </p:nvSpPr>
        <p:spPr>
          <a:xfrm>
            <a:off x="99343" y="1501774"/>
            <a:ext cx="2044614" cy="1040312"/>
          </a:xfrm>
          <a:prstGeom prst="wedgeRoundRectCallout">
            <a:avLst>
              <a:gd name="adj1" fmla="val -49594"/>
              <a:gd name="adj2" fmla="val 14933"/>
              <a:gd name="adj3" fmla="val 16667"/>
            </a:avLst>
          </a:prstGeom>
          <a:solidFill>
            <a:schemeClr val="bg1"/>
          </a:solidFill>
          <a:ln w="76200">
            <a:noFill/>
          </a:ln>
        </p:spPr>
        <p:style>
          <a:lnRef idx="3">
            <a:schemeClr val="accent1"/>
          </a:lnRef>
          <a:fillRef idx="0">
            <a:schemeClr val="accent1"/>
          </a:fillRef>
          <a:effectRef idx="3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/>
            </a:pPr>
            <a:r>
              <a:rPr lang="ko-KR" altLang="en-US" sz="6000" dirty="0">
                <a:ln w="25400" cap="flat" cmpd="sng" algn="ctr">
                  <a:solidFill>
                    <a:schemeClr val="accent1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1"/>
                </a:solidFill>
                <a:latin typeface="+mn-ea"/>
              </a:rPr>
              <a:t>다리</a:t>
            </a:r>
          </a:p>
        </p:txBody>
      </p:sp>
      <p:sp>
        <p:nvSpPr>
          <p:cNvPr id="50" name="Speech Bubble: Rectangle with Corners Rounded 49">
            <a:extLst>
              <a:ext uri="{FF2B5EF4-FFF2-40B4-BE49-F238E27FC236}">
                <a16:creationId xmlns:a16="http://schemas.microsoft.com/office/drawing/2014/main" id="{13BBAD01-69D1-41F1-BD44-CFAAD059CD98}"/>
              </a:ext>
            </a:extLst>
          </p:cNvPr>
          <p:cNvSpPr/>
          <p:nvPr/>
        </p:nvSpPr>
        <p:spPr>
          <a:xfrm>
            <a:off x="571346" y="383313"/>
            <a:ext cx="2592825" cy="1040312"/>
          </a:xfrm>
          <a:prstGeom prst="wedgeRoundRectCallout">
            <a:avLst>
              <a:gd name="adj1" fmla="val -49594"/>
              <a:gd name="adj2" fmla="val 14933"/>
              <a:gd name="adj3" fmla="val 16667"/>
            </a:avLst>
          </a:prstGeom>
          <a:solidFill>
            <a:schemeClr val="bg1"/>
          </a:solidFill>
          <a:ln w="76200">
            <a:noFill/>
          </a:ln>
        </p:spPr>
        <p:style>
          <a:lnRef idx="3">
            <a:schemeClr val="accent1"/>
          </a:lnRef>
          <a:fillRef idx="0">
            <a:schemeClr val="accent1"/>
          </a:fillRef>
          <a:effectRef idx="3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/>
            </a:pPr>
            <a:r>
              <a:rPr lang="ko-KR" altLang="en-US" sz="6000">
                <a:ln w="25400" cap="flat" cmpd="sng" algn="ctr">
                  <a:solidFill>
                    <a:schemeClr val="accent1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1"/>
                </a:solidFill>
                <a:latin typeface="+mn-ea"/>
              </a:rPr>
              <a:t>다리미</a:t>
            </a:r>
            <a:endParaRPr lang="ko-KR" altLang="en-US" sz="6000" dirty="0">
              <a:ln w="25400" cap="flat" cmpd="sng" algn="ctr">
                <a:solidFill>
                  <a:schemeClr val="accent1">
                    <a:shade val="20000"/>
                  </a:schemeClr>
                </a:solidFill>
                <a:prstDash val="solid"/>
                <a:round/>
              </a:ln>
              <a:solidFill>
                <a:schemeClr val="accent1"/>
              </a:solidFill>
              <a:latin typeface="+mn-ea"/>
            </a:endParaRPr>
          </a:p>
        </p:txBody>
      </p:sp>
      <p:sp>
        <p:nvSpPr>
          <p:cNvPr id="47" name="Speech Bubble: Rectangle with Corners Rounded 46">
            <a:extLst>
              <a:ext uri="{FF2B5EF4-FFF2-40B4-BE49-F238E27FC236}">
                <a16:creationId xmlns:a16="http://schemas.microsoft.com/office/drawing/2014/main" id="{33AF8C19-83E4-4F8F-B703-87BDCB162926}"/>
              </a:ext>
            </a:extLst>
          </p:cNvPr>
          <p:cNvSpPr/>
          <p:nvPr/>
        </p:nvSpPr>
        <p:spPr>
          <a:xfrm>
            <a:off x="2449987" y="1306725"/>
            <a:ext cx="2592825" cy="1040312"/>
          </a:xfrm>
          <a:prstGeom prst="wedgeRoundRectCallout">
            <a:avLst>
              <a:gd name="adj1" fmla="val -49594"/>
              <a:gd name="adj2" fmla="val 14933"/>
              <a:gd name="adj3" fmla="val 16667"/>
            </a:avLst>
          </a:prstGeom>
          <a:solidFill>
            <a:schemeClr val="bg1"/>
          </a:solidFill>
          <a:ln w="76200">
            <a:noFill/>
          </a:ln>
        </p:spPr>
        <p:style>
          <a:lnRef idx="3">
            <a:schemeClr val="accent1"/>
          </a:lnRef>
          <a:fillRef idx="0">
            <a:schemeClr val="accent1"/>
          </a:fillRef>
          <a:effectRef idx="3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/>
            </a:pPr>
            <a:r>
              <a:rPr lang="ko-KR" altLang="en-US" sz="6000">
                <a:ln w="25400" cap="flat" cmpd="sng" algn="ctr">
                  <a:solidFill>
                    <a:schemeClr val="accent1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1"/>
                </a:solidFill>
                <a:latin typeface="+mn-ea"/>
              </a:rPr>
              <a:t>두더지</a:t>
            </a:r>
            <a:endParaRPr lang="ko-KR" altLang="en-US" sz="6000" dirty="0">
              <a:ln w="25400" cap="flat" cmpd="sng" algn="ctr">
                <a:solidFill>
                  <a:schemeClr val="accent1">
                    <a:shade val="20000"/>
                  </a:schemeClr>
                </a:solidFill>
                <a:prstDash val="solid"/>
                <a:round/>
              </a:ln>
              <a:solidFill>
                <a:schemeClr val="accent1"/>
              </a:solidFill>
              <a:latin typeface="+mn-ea"/>
            </a:endParaRPr>
          </a:p>
        </p:txBody>
      </p:sp>
      <p:sp>
        <p:nvSpPr>
          <p:cNvPr id="43" name="Speech Bubble: Rectangle with Corners Rounded 42">
            <a:extLst>
              <a:ext uri="{FF2B5EF4-FFF2-40B4-BE49-F238E27FC236}">
                <a16:creationId xmlns:a16="http://schemas.microsoft.com/office/drawing/2014/main" id="{EB66D89F-0597-4209-B517-62D4106AAA64}"/>
              </a:ext>
            </a:extLst>
          </p:cNvPr>
          <p:cNvSpPr/>
          <p:nvPr/>
        </p:nvSpPr>
        <p:spPr>
          <a:xfrm>
            <a:off x="3813121" y="296778"/>
            <a:ext cx="1871063" cy="1040312"/>
          </a:xfrm>
          <a:prstGeom prst="wedgeRoundRectCallout">
            <a:avLst>
              <a:gd name="adj1" fmla="val -49594"/>
              <a:gd name="adj2" fmla="val 14933"/>
              <a:gd name="adj3" fmla="val 16667"/>
            </a:avLst>
          </a:prstGeom>
          <a:solidFill>
            <a:schemeClr val="bg1"/>
          </a:solidFill>
          <a:ln w="76200">
            <a:noFill/>
          </a:ln>
        </p:spPr>
        <p:style>
          <a:lnRef idx="3">
            <a:schemeClr val="accent1"/>
          </a:lnRef>
          <a:fillRef idx="0">
            <a:schemeClr val="accent1"/>
          </a:fillRef>
          <a:effectRef idx="3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/>
            </a:pPr>
            <a:r>
              <a:rPr lang="ko-KR" altLang="en-US" sz="6000" dirty="0">
                <a:ln w="25400" cap="flat" cmpd="sng" algn="ctr">
                  <a:solidFill>
                    <a:schemeClr val="accent1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1"/>
                </a:solidFill>
                <a:latin typeface="+mn-ea"/>
              </a:rPr>
              <a:t>도마</a:t>
            </a:r>
          </a:p>
        </p:txBody>
      </p:sp>
      <p:sp>
        <p:nvSpPr>
          <p:cNvPr id="44" name="Speech Bubble: Rectangle with Corners Rounded 43">
            <a:extLst>
              <a:ext uri="{FF2B5EF4-FFF2-40B4-BE49-F238E27FC236}">
                <a16:creationId xmlns:a16="http://schemas.microsoft.com/office/drawing/2014/main" id="{38BCD91A-7947-40D4-ABA9-C2558CC0499A}"/>
              </a:ext>
            </a:extLst>
          </p:cNvPr>
          <p:cNvSpPr/>
          <p:nvPr/>
        </p:nvSpPr>
        <p:spPr>
          <a:xfrm>
            <a:off x="5360824" y="1501774"/>
            <a:ext cx="2592825" cy="1040312"/>
          </a:xfrm>
          <a:prstGeom prst="wedgeRoundRectCallout">
            <a:avLst>
              <a:gd name="adj1" fmla="val -49594"/>
              <a:gd name="adj2" fmla="val 14933"/>
              <a:gd name="adj3" fmla="val 16667"/>
            </a:avLst>
          </a:prstGeom>
          <a:solidFill>
            <a:schemeClr val="bg1"/>
          </a:solidFill>
          <a:ln w="76200">
            <a:noFill/>
          </a:ln>
        </p:spPr>
        <p:style>
          <a:lnRef idx="3">
            <a:schemeClr val="accent1"/>
          </a:lnRef>
          <a:fillRef idx="0">
            <a:schemeClr val="accent1"/>
          </a:fillRef>
          <a:effectRef idx="3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/>
            </a:pPr>
            <a:r>
              <a:rPr lang="ko-KR" altLang="en-US" sz="6000">
                <a:ln w="25400" cap="flat" cmpd="sng" algn="ctr">
                  <a:solidFill>
                    <a:schemeClr val="accent1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1"/>
                </a:solidFill>
                <a:latin typeface="+mn-ea"/>
              </a:rPr>
              <a:t>도토리</a:t>
            </a:r>
            <a:endParaRPr lang="ko-KR" altLang="en-US" sz="6000" dirty="0">
              <a:ln w="25400" cap="flat" cmpd="sng" algn="ctr">
                <a:solidFill>
                  <a:schemeClr val="accent1">
                    <a:shade val="20000"/>
                  </a:schemeClr>
                </a:solidFill>
                <a:prstDash val="solid"/>
                <a:round/>
              </a:ln>
              <a:solidFill>
                <a:schemeClr val="accent1"/>
              </a:solidFill>
              <a:latin typeface="+mn-ea"/>
            </a:endParaRPr>
          </a:p>
        </p:txBody>
      </p:sp>
      <p:sp>
        <p:nvSpPr>
          <p:cNvPr id="45" name="Speech Bubble: Rectangle with Corners Rounded 44">
            <a:extLst>
              <a:ext uri="{FF2B5EF4-FFF2-40B4-BE49-F238E27FC236}">
                <a16:creationId xmlns:a16="http://schemas.microsoft.com/office/drawing/2014/main" id="{56044BA2-044C-4CD6-9443-E60867E2C7C5}"/>
              </a:ext>
            </a:extLst>
          </p:cNvPr>
          <p:cNvSpPr/>
          <p:nvPr/>
        </p:nvSpPr>
        <p:spPr>
          <a:xfrm>
            <a:off x="5918883" y="128700"/>
            <a:ext cx="1871063" cy="1040312"/>
          </a:xfrm>
          <a:prstGeom prst="wedgeRoundRectCallout">
            <a:avLst>
              <a:gd name="adj1" fmla="val -49594"/>
              <a:gd name="adj2" fmla="val 14933"/>
              <a:gd name="adj3" fmla="val 16667"/>
            </a:avLst>
          </a:prstGeom>
          <a:solidFill>
            <a:schemeClr val="bg1"/>
          </a:solidFill>
          <a:ln w="76200">
            <a:noFill/>
          </a:ln>
        </p:spPr>
        <p:style>
          <a:lnRef idx="3">
            <a:schemeClr val="accent1"/>
          </a:lnRef>
          <a:fillRef idx="0">
            <a:schemeClr val="accent1"/>
          </a:fillRef>
          <a:effectRef idx="3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/>
            </a:pPr>
            <a:r>
              <a:rPr lang="ko-KR" altLang="en-US" sz="6000">
                <a:ln w="25400" cap="flat" cmpd="sng" algn="ctr">
                  <a:solidFill>
                    <a:schemeClr val="accent1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1"/>
                </a:solidFill>
                <a:latin typeface="+mn-ea"/>
              </a:rPr>
              <a:t>기도</a:t>
            </a:r>
            <a:endParaRPr lang="ko-KR" altLang="en-US" sz="6000" dirty="0">
              <a:ln w="25400" cap="flat" cmpd="sng" algn="ctr">
                <a:solidFill>
                  <a:schemeClr val="accent1">
                    <a:shade val="20000"/>
                  </a:schemeClr>
                </a:solidFill>
                <a:prstDash val="solid"/>
                <a:round/>
              </a:ln>
              <a:solidFill>
                <a:schemeClr val="accent1"/>
              </a:solidFill>
              <a:latin typeface="+mn-ea"/>
            </a:endParaRPr>
          </a:p>
        </p:txBody>
      </p:sp>
      <p:sp>
        <p:nvSpPr>
          <p:cNvPr id="59" name="Speech Bubble: Rectangle with Corners Rounded 58">
            <a:extLst>
              <a:ext uri="{FF2B5EF4-FFF2-40B4-BE49-F238E27FC236}">
                <a16:creationId xmlns:a16="http://schemas.microsoft.com/office/drawing/2014/main" id="{256B2E00-B5AF-4470-AEDB-C4ABBC0A495C}"/>
              </a:ext>
            </a:extLst>
          </p:cNvPr>
          <p:cNvSpPr/>
          <p:nvPr/>
        </p:nvSpPr>
        <p:spPr>
          <a:xfrm>
            <a:off x="8259679" y="1501774"/>
            <a:ext cx="1871063" cy="1040312"/>
          </a:xfrm>
          <a:prstGeom prst="wedgeRoundRectCallout">
            <a:avLst>
              <a:gd name="adj1" fmla="val -49594"/>
              <a:gd name="adj2" fmla="val 14933"/>
              <a:gd name="adj3" fmla="val 16667"/>
            </a:avLst>
          </a:prstGeom>
          <a:solidFill>
            <a:schemeClr val="bg1"/>
          </a:solidFill>
          <a:ln w="76200">
            <a:noFill/>
          </a:ln>
        </p:spPr>
        <p:style>
          <a:lnRef idx="3">
            <a:schemeClr val="accent1"/>
          </a:lnRef>
          <a:fillRef idx="0">
            <a:schemeClr val="accent1"/>
          </a:fillRef>
          <a:effectRef idx="3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/>
            </a:pPr>
            <a:r>
              <a:rPr lang="ko-KR" altLang="en-US" sz="6000" dirty="0">
                <a:ln w="25400" cap="flat" cmpd="sng" algn="ctr">
                  <a:solidFill>
                    <a:schemeClr val="accent1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1"/>
                </a:solidFill>
                <a:latin typeface="+mn-ea"/>
              </a:rPr>
              <a:t>두부</a:t>
            </a:r>
          </a:p>
        </p:txBody>
      </p:sp>
      <p:sp>
        <p:nvSpPr>
          <p:cNvPr id="17" name="Speech Bubble: Rectangle with Corners Rounded 16">
            <a:extLst>
              <a:ext uri="{FF2B5EF4-FFF2-40B4-BE49-F238E27FC236}">
                <a16:creationId xmlns:a16="http://schemas.microsoft.com/office/drawing/2014/main" id="{A1FE702E-C8C9-4F67-8D91-54D424F50EF5}"/>
              </a:ext>
            </a:extLst>
          </p:cNvPr>
          <p:cNvSpPr/>
          <p:nvPr/>
        </p:nvSpPr>
        <p:spPr>
          <a:xfrm>
            <a:off x="8024645" y="120861"/>
            <a:ext cx="1871063" cy="1040312"/>
          </a:xfrm>
          <a:prstGeom prst="wedgeRoundRectCallout">
            <a:avLst>
              <a:gd name="adj1" fmla="val -49594"/>
              <a:gd name="adj2" fmla="val 14933"/>
              <a:gd name="adj3" fmla="val 16667"/>
            </a:avLst>
          </a:prstGeom>
          <a:solidFill>
            <a:schemeClr val="bg1"/>
          </a:solidFill>
          <a:ln w="76200">
            <a:noFill/>
          </a:ln>
        </p:spPr>
        <p:style>
          <a:lnRef idx="3">
            <a:schemeClr val="accent1"/>
          </a:lnRef>
          <a:fillRef idx="0">
            <a:schemeClr val="accent1"/>
          </a:fillRef>
          <a:effectRef idx="3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/>
            </a:pPr>
            <a:r>
              <a:rPr lang="ko-KR" altLang="en-US" sz="6000">
                <a:ln w="25400" cap="flat" cmpd="sng" algn="ctr">
                  <a:solidFill>
                    <a:schemeClr val="accent1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1"/>
                </a:solidFill>
                <a:latin typeface="+mn-ea"/>
              </a:rPr>
              <a:t>구두</a:t>
            </a:r>
            <a:endParaRPr lang="ko-KR" altLang="en-US" sz="6000" dirty="0">
              <a:ln w="25400" cap="flat" cmpd="sng" algn="ctr">
                <a:solidFill>
                  <a:schemeClr val="accent1">
                    <a:shade val="20000"/>
                  </a:schemeClr>
                </a:solidFill>
                <a:prstDash val="solid"/>
                <a:round/>
              </a:ln>
              <a:solidFill>
                <a:schemeClr val="accent1"/>
              </a:solidFill>
              <a:latin typeface="+mn-ea"/>
            </a:endParaRPr>
          </a:p>
        </p:txBody>
      </p:sp>
      <p:sp>
        <p:nvSpPr>
          <p:cNvPr id="18" name="Speech Bubble: Rectangle with Corners Rounded 17">
            <a:extLst>
              <a:ext uri="{FF2B5EF4-FFF2-40B4-BE49-F238E27FC236}">
                <a16:creationId xmlns:a16="http://schemas.microsoft.com/office/drawing/2014/main" id="{03E8F0EC-E8C5-4C26-AAB9-04A66B4348E6}"/>
              </a:ext>
            </a:extLst>
          </p:cNvPr>
          <p:cNvSpPr/>
          <p:nvPr/>
        </p:nvSpPr>
        <p:spPr>
          <a:xfrm>
            <a:off x="9596648" y="662836"/>
            <a:ext cx="2595352" cy="1040312"/>
          </a:xfrm>
          <a:prstGeom prst="wedgeRoundRectCallout">
            <a:avLst>
              <a:gd name="adj1" fmla="val -49594"/>
              <a:gd name="adj2" fmla="val 14933"/>
              <a:gd name="adj3" fmla="val 16667"/>
            </a:avLst>
          </a:prstGeom>
          <a:solidFill>
            <a:schemeClr val="bg1"/>
          </a:solidFill>
          <a:ln w="76200">
            <a:noFill/>
          </a:ln>
        </p:spPr>
        <p:style>
          <a:lnRef idx="3">
            <a:schemeClr val="accent1"/>
          </a:lnRef>
          <a:fillRef idx="0">
            <a:schemeClr val="accent1"/>
          </a:fillRef>
          <a:effectRef idx="3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/>
            </a:pPr>
            <a:r>
              <a:rPr lang="ko-KR" altLang="en-US" sz="6000">
                <a:ln w="25400" cap="flat" cmpd="sng" algn="ctr">
                  <a:solidFill>
                    <a:schemeClr val="accent1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1"/>
                </a:solidFill>
                <a:latin typeface="+mn-ea"/>
              </a:rPr>
              <a:t>디비디</a:t>
            </a:r>
            <a:endParaRPr lang="ko-KR" altLang="en-US" sz="6000" dirty="0">
              <a:ln w="25400" cap="flat" cmpd="sng" algn="ctr">
                <a:solidFill>
                  <a:schemeClr val="accent1">
                    <a:shade val="20000"/>
                  </a:schemeClr>
                </a:solidFill>
                <a:prstDash val="solid"/>
                <a:round/>
              </a:ln>
              <a:solidFill>
                <a:schemeClr val="accent1"/>
              </a:solidFill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06378852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58333E-6 7.40741E-7 L 0.0211 -0.52083 " pathEditMode="relative" rAng="0" ptsTypes="AA">
                                      <p:cBhvr>
                                        <p:cTn id="42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55" y="-2604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25E-6 2.59259E-6 L 0.57604 -0.53334 " pathEditMode="relative" rAng="0" ptsTypes="AA">
                                      <p:cBhvr>
                                        <p:cTn id="46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8802" y="-2666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58333E-6 -3.7037E-6 L 0.24505 -0.54166 " pathEditMode="relative" rAng="0" ptsTypes="AA">
                                      <p:cBhvr>
                                        <p:cTn id="50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253" y="-2708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45833E-6 3.33333E-6 L -0.09609 -0.55556 " pathEditMode="relative" rAng="0" ptsTypes="AA">
                                      <p:cBhvr>
                                        <p:cTn id="54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805" y="-2777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9167E-6 -2.59259E-6 L -0.35416 -0.68819 " pathEditMode="relative" rAng="0" ptsTypes="AA">
                                      <p:cBhvr>
                                        <p:cTn id="5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708" y="-3442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0833E-6 -3.7037E-6 L 0.26992 -0.64189 " pathEditMode="relative" rAng="0" ptsTypes="AA">
                                      <p:cBhvr>
                                        <p:cTn id="6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490" y="-3210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6.25E-7 0 L -0.00338 -0.73449 " pathEditMode="relative" rAng="0" ptsTypes="AA">
                                      <p:cBhvr>
                                        <p:cTn id="6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9" y="-3673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7 -3.7037E-7 L -0.48008 -0.71736 " pathEditMode="relative" rAng="0" ptsTypes="AA">
                                      <p:cBhvr>
                                        <p:cTn id="7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010" y="-3588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-3.7037E-6 L -0.3905 -0.72569 " pathEditMode="relative" rAng="0" ptsTypes="AA">
                                      <p:cBhvr>
                                        <p:cTn id="74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531" y="-3629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50" grpId="0" animBg="1"/>
      <p:bldP spid="47" grpId="0" animBg="1"/>
      <p:bldP spid="43" grpId="0" animBg="1"/>
      <p:bldP spid="44" grpId="0" animBg="1"/>
      <p:bldP spid="45" grpId="0" animBg="1"/>
      <p:bldP spid="59" grpId="0" animBg="1"/>
      <p:bldP spid="17" grpId="0" animBg="1"/>
      <p:bldP spid="18" grpId="0" animBg="1"/>
    </p:bld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82;p29">
            <a:extLst>
              <a:ext uri="{FF2B5EF4-FFF2-40B4-BE49-F238E27FC236}">
                <a16:creationId xmlns:a16="http://schemas.microsoft.com/office/drawing/2014/main" id="{FBCDFB91-DC3A-4150-AA83-0943ACBD682C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</a:t>
            </a:r>
            <a:r>
              <a:rPr kumimoji="0" lang="en-US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k</a:t>
            </a: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815BEDA-F036-418F-AF7D-5C6B6EA50CBB}"/>
              </a:ext>
            </a:extLst>
          </p:cNvPr>
          <p:cNvSpPr txBox="1"/>
          <p:nvPr/>
        </p:nvSpPr>
        <p:spPr>
          <a:xfrm>
            <a:off x="0" y="0"/>
            <a:ext cx="3886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글자 </a:t>
            </a:r>
            <a:r>
              <a:rPr lang="en-US" altLang="ko-KR" dirty="0"/>
              <a:t>“</a:t>
            </a:r>
            <a:r>
              <a:rPr lang="ko-KR" altLang="en-US" dirty="0"/>
              <a:t>구</a:t>
            </a:r>
            <a:r>
              <a:rPr lang="en-US" altLang="ko-KR" dirty="0"/>
              <a:t>”</a:t>
            </a:r>
            <a:r>
              <a:rPr lang="ko-KR" altLang="en-US" dirty="0"/>
              <a:t>가 들어간 낱말을 복습해요</a:t>
            </a:r>
            <a:r>
              <a:rPr lang="en-US" altLang="ko-KR" dirty="0"/>
              <a:t>.</a:t>
            </a:r>
            <a:endParaRPr lang="en-US" dirty="0"/>
          </a:p>
        </p:txBody>
      </p:sp>
      <p:sp>
        <p:nvSpPr>
          <p:cNvPr id="27" name="모서리가 둥근 직사각형 2">
            <a:extLst>
              <a:ext uri="{FF2B5EF4-FFF2-40B4-BE49-F238E27FC236}">
                <a16:creationId xmlns:a16="http://schemas.microsoft.com/office/drawing/2014/main" id="{D876D84A-E0D0-46C7-9CBA-8FCD7BC990A4}"/>
              </a:ext>
            </a:extLst>
          </p:cNvPr>
          <p:cNvSpPr/>
          <p:nvPr/>
        </p:nvSpPr>
        <p:spPr>
          <a:xfrm>
            <a:off x="4965031" y="2550232"/>
            <a:ext cx="1537814" cy="1451811"/>
          </a:xfrm>
          <a:prstGeom prst="roundRect">
            <a:avLst>
              <a:gd name="adj" fmla="val 16667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8000" dirty="0">
                <a:latin typeface="+mn-ea"/>
              </a:rPr>
              <a:t>구</a:t>
            </a:r>
          </a:p>
        </p:txBody>
      </p:sp>
      <p:sp>
        <p:nvSpPr>
          <p:cNvPr id="20" name="모서리가 둥근 직사각형 2">
            <a:extLst>
              <a:ext uri="{FF2B5EF4-FFF2-40B4-BE49-F238E27FC236}">
                <a16:creationId xmlns:a16="http://schemas.microsoft.com/office/drawing/2014/main" id="{6C1B0548-897C-48DC-AC1F-4BA5FBF567CB}"/>
              </a:ext>
            </a:extLst>
          </p:cNvPr>
          <p:cNvSpPr/>
          <p:nvPr/>
        </p:nvSpPr>
        <p:spPr>
          <a:xfrm>
            <a:off x="3117293" y="2550231"/>
            <a:ext cx="1537814" cy="1451811"/>
          </a:xfrm>
          <a:prstGeom prst="roundRect">
            <a:avLst>
              <a:gd name="adj" fmla="val 16667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ko-KR" sz="8000" dirty="0">
                <a:latin typeface="+mn-ea"/>
              </a:rPr>
              <a:t>?</a:t>
            </a:r>
            <a:endParaRPr lang="ko-KR" altLang="en-US" sz="8000" dirty="0">
              <a:latin typeface="+mn-ea"/>
            </a:endParaRPr>
          </a:p>
        </p:txBody>
      </p:sp>
      <p:sp>
        <p:nvSpPr>
          <p:cNvPr id="21" name="모서리가 둥근 직사각형 2">
            <a:extLst>
              <a:ext uri="{FF2B5EF4-FFF2-40B4-BE49-F238E27FC236}">
                <a16:creationId xmlns:a16="http://schemas.microsoft.com/office/drawing/2014/main" id="{47954676-D8EC-4303-9F98-3A09C89CBD33}"/>
              </a:ext>
            </a:extLst>
          </p:cNvPr>
          <p:cNvSpPr/>
          <p:nvPr/>
        </p:nvSpPr>
        <p:spPr>
          <a:xfrm>
            <a:off x="6812769" y="2550231"/>
            <a:ext cx="1537814" cy="1451811"/>
          </a:xfrm>
          <a:prstGeom prst="roundRect">
            <a:avLst>
              <a:gd name="adj" fmla="val 16667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ko-KR" sz="8000" dirty="0">
                <a:latin typeface="+mn-ea"/>
              </a:rPr>
              <a:t>?</a:t>
            </a:r>
            <a:endParaRPr lang="ko-KR" altLang="en-US" sz="8000" dirty="0">
              <a:latin typeface="+mn-ea"/>
            </a:endParaRPr>
          </a:p>
        </p:txBody>
      </p:sp>
      <p:sp>
        <p:nvSpPr>
          <p:cNvPr id="22" name="모서리가 둥근 직사각형 2">
            <a:extLst>
              <a:ext uri="{FF2B5EF4-FFF2-40B4-BE49-F238E27FC236}">
                <a16:creationId xmlns:a16="http://schemas.microsoft.com/office/drawing/2014/main" id="{643A2F0E-938E-4DAD-B871-6F39CC0E5A2B}"/>
              </a:ext>
            </a:extLst>
          </p:cNvPr>
          <p:cNvSpPr/>
          <p:nvPr/>
        </p:nvSpPr>
        <p:spPr>
          <a:xfrm>
            <a:off x="3117293" y="2550231"/>
            <a:ext cx="1537814" cy="1451811"/>
          </a:xfrm>
          <a:prstGeom prst="roundRect">
            <a:avLst>
              <a:gd name="adj" fmla="val 16667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8000" dirty="0">
                <a:latin typeface="+mn-ea"/>
              </a:rPr>
              <a:t>바</a:t>
            </a:r>
          </a:p>
        </p:txBody>
      </p:sp>
      <p:sp>
        <p:nvSpPr>
          <p:cNvPr id="23" name="모서리가 둥근 직사각형 2">
            <a:extLst>
              <a:ext uri="{FF2B5EF4-FFF2-40B4-BE49-F238E27FC236}">
                <a16:creationId xmlns:a16="http://schemas.microsoft.com/office/drawing/2014/main" id="{F0EE9F4E-BA78-4611-9C18-5D6DB0FD209D}"/>
              </a:ext>
            </a:extLst>
          </p:cNvPr>
          <p:cNvSpPr/>
          <p:nvPr/>
        </p:nvSpPr>
        <p:spPr>
          <a:xfrm>
            <a:off x="6812769" y="2550231"/>
            <a:ext cx="1537814" cy="1451811"/>
          </a:xfrm>
          <a:prstGeom prst="roundRect">
            <a:avLst>
              <a:gd name="adj" fmla="val 16667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8000" dirty="0">
                <a:latin typeface="+mn-ea"/>
              </a:rPr>
              <a:t>니</a:t>
            </a:r>
          </a:p>
        </p:txBody>
      </p:sp>
      <p:pic>
        <p:nvPicPr>
          <p:cNvPr id="4" name="Picture 3" descr="A close up of a basket&#10;&#10;Description automatically generated">
            <a:extLst>
              <a:ext uri="{FF2B5EF4-FFF2-40B4-BE49-F238E27FC236}">
                <a16:creationId xmlns:a16="http://schemas.microsoft.com/office/drawing/2014/main" id="{828A86A2-719E-4315-909D-FE390C59BA4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0042" y="2279176"/>
            <a:ext cx="1400723" cy="1722866"/>
          </a:xfrm>
          <a:prstGeom prst="rect">
            <a:avLst/>
          </a:prstGeom>
        </p:spPr>
      </p:pic>
      <p:sp>
        <p:nvSpPr>
          <p:cNvPr id="25" name="모서리가 둥근 직사각형 2">
            <a:extLst>
              <a:ext uri="{FF2B5EF4-FFF2-40B4-BE49-F238E27FC236}">
                <a16:creationId xmlns:a16="http://schemas.microsoft.com/office/drawing/2014/main" id="{89749892-A31E-4DAF-9060-310DA91C8FFC}"/>
              </a:ext>
            </a:extLst>
          </p:cNvPr>
          <p:cNvSpPr/>
          <p:nvPr/>
        </p:nvSpPr>
        <p:spPr>
          <a:xfrm>
            <a:off x="4965031" y="4364687"/>
            <a:ext cx="1537814" cy="1451811"/>
          </a:xfrm>
          <a:prstGeom prst="roundRect">
            <a:avLst>
              <a:gd name="adj" fmla="val 16667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ko-KR" sz="8000" dirty="0">
                <a:latin typeface="+mn-ea"/>
              </a:rPr>
              <a:t>?</a:t>
            </a:r>
            <a:endParaRPr lang="ko-KR" altLang="en-US" sz="8000" dirty="0">
              <a:latin typeface="+mn-ea"/>
            </a:endParaRPr>
          </a:p>
        </p:txBody>
      </p:sp>
      <p:sp>
        <p:nvSpPr>
          <p:cNvPr id="26" name="모서리가 둥근 직사각형 2">
            <a:extLst>
              <a:ext uri="{FF2B5EF4-FFF2-40B4-BE49-F238E27FC236}">
                <a16:creationId xmlns:a16="http://schemas.microsoft.com/office/drawing/2014/main" id="{4ADA6B98-6A09-4E0A-9030-ECEF5D09DC00}"/>
              </a:ext>
            </a:extLst>
          </p:cNvPr>
          <p:cNvSpPr/>
          <p:nvPr/>
        </p:nvSpPr>
        <p:spPr>
          <a:xfrm>
            <a:off x="4965031" y="4364686"/>
            <a:ext cx="1537814" cy="1451811"/>
          </a:xfrm>
          <a:prstGeom prst="roundRect">
            <a:avLst>
              <a:gd name="adj" fmla="val 16667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8000" dirty="0">
                <a:latin typeface="+mn-ea"/>
              </a:rPr>
              <a:t>두</a:t>
            </a:r>
          </a:p>
        </p:txBody>
      </p:sp>
      <p:pic>
        <p:nvPicPr>
          <p:cNvPr id="7" name="Picture 6" descr="A picture containing drawing&#10;&#10;Description automatically generated">
            <a:extLst>
              <a:ext uri="{FF2B5EF4-FFF2-40B4-BE49-F238E27FC236}">
                <a16:creationId xmlns:a16="http://schemas.microsoft.com/office/drawing/2014/main" id="{015C9CD1-FFD3-4A0A-B66B-F900EFB8434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42284" y="954667"/>
            <a:ext cx="2088309" cy="1229119"/>
          </a:xfrm>
          <a:prstGeom prst="rect">
            <a:avLst/>
          </a:prstGeom>
        </p:spPr>
      </p:pic>
      <p:sp>
        <p:nvSpPr>
          <p:cNvPr id="36" name="모서리가 둥근 직사각형 2">
            <a:extLst>
              <a:ext uri="{FF2B5EF4-FFF2-40B4-BE49-F238E27FC236}">
                <a16:creationId xmlns:a16="http://schemas.microsoft.com/office/drawing/2014/main" id="{E9BF750B-C0A7-4C04-A200-DDC6807806A9}"/>
              </a:ext>
            </a:extLst>
          </p:cNvPr>
          <p:cNvSpPr/>
          <p:nvPr/>
        </p:nvSpPr>
        <p:spPr>
          <a:xfrm>
            <a:off x="3117293" y="2509593"/>
            <a:ext cx="1537814" cy="1451811"/>
          </a:xfrm>
          <a:prstGeom prst="roundRect">
            <a:avLst>
              <a:gd name="adj" fmla="val 16667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ko-KR" sz="8000" dirty="0">
                <a:latin typeface="+mn-ea"/>
              </a:rPr>
              <a:t>?</a:t>
            </a:r>
            <a:endParaRPr lang="ko-KR" altLang="en-US" sz="8000" dirty="0">
              <a:latin typeface="+mn-ea"/>
            </a:endParaRPr>
          </a:p>
        </p:txBody>
      </p:sp>
      <p:sp>
        <p:nvSpPr>
          <p:cNvPr id="39" name="모서리가 둥근 직사각형 2">
            <a:extLst>
              <a:ext uri="{FF2B5EF4-FFF2-40B4-BE49-F238E27FC236}">
                <a16:creationId xmlns:a16="http://schemas.microsoft.com/office/drawing/2014/main" id="{DFC9D9F9-181B-4122-A77B-785DB3333844}"/>
              </a:ext>
            </a:extLst>
          </p:cNvPr>
          <p:cNvSpPr/>
          <p:nvPr/>
        </p:nvSpPr>
        <p:spPr>
          <a:xfrm>
            <a:off x="6812769" y="2550231"/>
            <a:ext cx="1537814" cy="1451811"/>
          </a:xfrm>
          <a:prstGeom prst="roundRect">
            <a:avLst>
              <a:gd name="adj" fmla="val 16667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ko-KR" sz="8000" dirty="0">
                <a:latin typeface="+mn-ea"/>
              </a:rPr>
              <a:t>?</a:t>
            </a:r>
            <a:endParaRPr lang="ko-KR" altLang="en-US" sz="8000" dirty="0">
              <a:latin typeface="+mn-ea"/>
            </a:endParaRPr>
          </a:p>
        </p:txBody>
      </p:sp>
      <p:sp>
        <p:nvSpPr>
          <p:cNvPr id="42" name="모서리가 둥근 직사각형 2">
            <a:extLst>
              <a:ext uri="{FF2B5EF4-FFF2-40B4-BE49-F238E27FC236}">
                <a16:creationId xmlns:a16="http://schemas.microsoft.com/office/drawing/2014/main" id="{DBAD7A80-18B4-4032-9F37-CA412D243390}"/>
              </a:ext>
            </a:extLst>
          </p:cNvPr>
          <p:cNvSpPr/>
          <p:nvPr/>
        </p:nvSpPr>
        <p:spPr>
          <a:xfrm>
            <a:off x="3117293" y="2526185"/>
            <a:ext cx="1537814" cy="1451811"/>
          </a:xfrm>
          <a:prstGeom prst="roundRect">
            <a:avLst>
              <a:gd name="adj" fmla="val 16667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8000" dirty="0">
                <a:latin typeface="+mn-ea"/>
              </a:rPr>
              <a:t>고</a:t>
            </a:r>
          </a:p>
        </p:txBody>
      </p:sp>
      <p:sp>
        <p:nvSpPr>
          <p:cNvPr id="43" name="모서리가 둥근 직사각형 2">
            <a:extLst>
              <a:ext uri="{FF2B5EF4-FFF2-40B4-BE49-F238E27FC236}">
                <a16:creationId xmlns:a16="http://schemas.microsoft.com/office/drawing/2014/main" id="{77039FBE-64C0-48A1-8625-987DDB9AFFE8}"/>
              </a:ext>
            </a:extLst>
          </p:cNvPr>
          <p:cNvSpPr/>
          <p:nvPr/>
        </p:nvSpPr>
        <p:spPr>
          <a:xfrm>
            <a:off x="6812769" y="2566823"/>
            <a:ext cx="1537814" cy="1451811"/>
          </a:xfrm>
          <a:prstGeom prst="roundRect">
            <a:avLst>
              <a:gd name="adj" fmla="val 16667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8000" dirty="0">
                <a:latin typeface="+mn-ea"/>
              </a:rPr>
              <a:t>마</a:t>
            </a:r>
          </a:p>
        </p:txBody>
      </p:sp>
      <p:pic>
        <p:nvPicPr>
          <p:cNvPr id="9" name="Picture 8" descr="A close up of food&#10;&#10;Description automatically generated">
            <a:extLst>
              <a:ext uri="{FF2B5EF4-FFF2-40B4-BE49-F238E27FC236}">
                <a16:creationId xmlns:a16="http://schemas.microsoft.com/office/drawing/2014/main" id="{DE799DC0-2CC6-441A-A8B4-8C5DB1E80A3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817" y="2658571"/>
            <a:ext cx="2170212" cy="13723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139475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0" grpId="1" animBg="1"/>
      <p:bldP spid="21" grpId="0" animBg="1"/>
      <p:bldP spid="21" grpId="1" animBg="1"/>
      <p:bldP spid="22" grpId="0" animBg="1"/>
      <p:bldP spid="22" grpId="1" animBg="1"/>
      <p:bldP spid="23" grpId="0" animBg="1"/>
      <p:bldP spid="23" grpId="1" animBg="1"/>
      <p:bldP spid="25" grpId="0" animBg="1"/>
      <p:bldP spid="25" grpId="1" animBg="1"/>
      <p:bldP spid="26" grpId="0" animBg="1"/>
      <p:bldP spid="26" grpId="1" animBg="1"/>
      <p:bldP spid="36" grpId="0" animBg="1"/>
      <p:bldP spid="39" grpId="0" animBg="1"/>
      <p:bldP spid="42" grpId="0" animBg="1"/>
      <p:bldP spid="43" grpId="0" animBg="1"/>
    </p:bld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>
            <a:extLst>
              <a:ext uri="{FF2B5EF4-FFF2-40B4-BE49-F238E27FC236}">
                <a16:creationId xmlns:a16="http://schemas.microsoft.com/office/drawing/2014/main" id="{DAA7A100-804B-41CA-BB54-129749F7F650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</a:t>
            </a:r>
            <a:r>
              <a:rPr kumimoji="0" lang="en-US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k</a:t>
            </a: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F1387619-82BF-41D2-A309-860E09C65C99}"/>
              </a:ext>
            </a:extLst>
          </p:cNvPr>
          <p:cNvSpPr/>
          <p:nvPr/>
        </p:nvSpPr>
        <p:spPr>
          <a:xfrm>
            <a:off x="588545" y="1609713"/>
            <a:ext cx="10953750" cy="4245656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32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/>
              <a:t>clipart-library.com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/>
              <a:t>clipartstation.com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/>
              <a:t>pixbay.com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/>
              <a:t>PPT </a:t>
            </a:r>
            <a:r>
              <a:rPr lang="ko-KR" altLang="en-US" sz="2400" dirty="0"/>
              <a:t>도움</a:t>
            </a:r>
            <a:endParaRPr lang="en-US" altLang="ko-KR" sz="2400" dirty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altLang="ko-KR" sz="2400" dirty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altLang="ko-KR" sz="2400" dirty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altLang="ko-KR" sz="2400" dirty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altLang="ko-KR" sz="2400" dirty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800" dirty="0">
              <a:solidFill>
                <a:schemeClr val="bg1"/>
              </a:solidFill>
              <a:hlinkClick r:id="rId2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endParaRPr lang="en-US" sz="4000" dirty="0">
              <a:solidFill>
                <a:schemeClr val="bg1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6B8BB4B-7A5E-4F42-92D6-2B702A95B5AC}"/>
              </a:ext>
            </a:extLst>
          </p:cNvPr>
          <p:cNvSpPr/>
          <p:nvPr/>
        </p:nvSpPr>
        <p:spPr>
          <a:xfrm>
            <a:off x="588545" y="553903"/>
            <a:ext cx="10953750" cy="843667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sz="4800" dirty="0"/>
              <a:t>Reference </a:t>
            </a:r>
            <a:endParaRPr lang="en-US" sz="4800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0283E2F-BC89-4D63-B9D8-6F3B7D95A085}"/>
              </a:ext>
            </a:extLst>
          </p:cNvPr>
          <p:cNvSpPr/>
          <p:nvPr/>
        </p:nvSpPr>
        <p:spPr>
          <a:xfrm>
            <a:off x="5775158" y="3742231"/>
            <a:ext cx="525207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dirty="0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커  </a:t>
            </a:r>
            <a:r>
              <a:rPr lang="en-US" dirty="0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https://www.youtube.com/watk?v=96GUNvYA-lo</a:t>
            </a:r>
            <a:endParaRPr lang="en-US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4382BEA-CE89-424E-92CA-7B3532F618C7}"/>
              </a:ext>
            </a:extLst>
          </p:cNvPr>
          <p:cNvSpPr txBox="1"/>
          <p:nvPr/>
        </p:nvSpPr>
        <p:spPr>
          <a:xfrm>
            <a:off x="5775158" y="4178849"/>
            <a:ext cx="54081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코</a:t>
            </a:r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7FB6E88-9AF2-4186-90B0-FC76581ED8D0}"/>
              </a:ext>
            </a:extLst>
          </p:cNvPr>
          <p:cNvSpPr txBox="1"/>
          <p:nvPr/>
        </p:nvSpPr>
        <p:spPr>
          <a:xfrm>
            <a:off x="5775158" y="4599895"/>
            <a:ext cx="54081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쿠  </a:t>
            </a:r>
            <a:r>
              <a:rPr lang="en-US" dirty="0"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https://www.youtube.com/watk?v=6dlNhdi_oXc</a:t>
            </a:r>
            <a:endParaRPr lang="en-US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D1866EE3-6EEA-43DB-8708-BAEBB02FE9FF}"/>
              </a:ext>
            </a:extLst>
          </p:cNvPr>
          <p:cNvSpPr/>
          <p:nvPr/>
        </p:nvSpPr>
        <p:spPr>
          <a:xfrm>
            <a:off x="6133731" y="4178849"/>
            <a:ext cx="518898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https://www.youtube.com/watk?v=-E8mU0M4PxQ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999764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82;p29">
            <a:extLst>
              <a:ext uri="{FF2B5EF4-FFF2-40B4-BE49-F238E27FC236}">
                <a16:creationId xmlns:a16="http://schemas.microsoft.com/office/drawing/2014/main" id="{BB9A219B-122A-4AFF-82A5-BEDF606816A4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</a:t>
            </a:r>
            <a:r>
              <a:rPr kumimoji="0" lang="en-US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k</a:t>
            </a: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A29B27E-93A4-47D0-89C9-44BB107A91D5}"/>
              </a:ext>
            </a:extLst>
          </p:cNvPr>
          <p:cNvSpPr txBox="1"/>
          <p:nvPr/>
        </p:nvSpPr>
        <p:spPr>
          <a:xfrm>
            <a:off x="802105" y="888800"/>
            <a:ext cx="1095675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600" b="1" dirty="0">
                <a:solidFill>
                  <a:schemeClr val="accent1"/>
                </a:solidFill>
              </a:rPr>
              <a:t>Quizlet</a:t>
            </a:r>
            <a:r>
              <a:rPr lang="ko-KR" altLang="en-US" sz="3600" b="1" dirty="0">
                <a:solidFill>
                  <a:schemeClr val="accent1"/>
                </a:solidFill>
              </a:rPr>
              <a:t>으로 자음 </a:t>
            </a:r>
            <a:r>
              <a:rPr lang="en-US" altLang="ko-KR" sz="3600" b="1" dirty="0">
                <a:solidFill>
                  <a:schemeClr val="accent1"/>
                </a:solidFill>
              </a:rPr>
              <a:t>“</a:t>
            </a:r>
            <a:r>
              <a:rPr lang="ko-KR" altLang="en-US" sz="3600" b="1" dirty="0">
                <a:solidFill>
                  <a:schemeClr val="accent1"/>
                </a:solidFill>
              </a:rPr>
              <a:t>ㅋ</a:t>
            </a:r>
            <a:r>
              <a:rPr lang="en-US" altLang="ko-KR" sz="3600" b="1" dirty="0">
                <a:solidFill>
                  <a:schemeClr val="accent1"/>
                </a:solidFill>
              </a:rPr>
              <a:t>”</a:t>
            </a:r>
            <a:r>
              <a:rPr lang="ko-KR" altLang="en-US" sz="3600" b="1" dirty="0">
                <a:solidFill>
                  <a:schemeClr val="accent1"/>
                </a:solidFill>
              </a:rPr>
              <a:t>이 들어간 낱말을 복습하세요</a:t>
            </a:r>
            <a:r>
              <a:rPr lang="en-US" altLang="ko-KR" sz="3600" dirty="0"/>
              <a:t>. </a:t>
            </a:r>
            <a:endParaRPr lang="en-US" sz="36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2BCACFB-6FF0-42A1-99F8-D02298C018B3}"/>
              </a:ext>
            </a:extLst>
          </p:cNvPr>
          <p:cNvSpPr txBox="1"/>
          <p:nvPr/>
        </p:nvSpPr>
        <p:spPr>
          <a:xfrm>
            <a:off x="802105" y="3575063"/>
            <a:ext cx="1095675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600" b="1" dirty="0">
                <a:solidFill>
                  <a:srgbClr val="7030A0"/>
                </a:solidFill>
              </a:rPr>
              <a:t>Quizizz</a:t>
            </a:r>
            <a:r>
              <a:rPr lang="ko-KR" altLang="en-US" sz="3600" b="1" dirty="0">
                <a:solidFill>
                  <a:srgbClr val="7030A0"/>
                </a:solidFill>
              </a:rPr>
              <a:t>으로 자음 </a:t>
            </a:r>
            <a:r>
              <a:rPr lang="en-US" altLang="ko-KR" sz="3600" b="1" dirty="0">
                <a:solidFill>
                  <a:srgbClr val="7030A0"/>
                </a:solidFill>
              </a:rPr>
              <a:t>“</a:t>
            </a:r>
            <a:r>
              <a:rPr lang="ko-KR" altLang="en-US" sz="3600" b="1" dirty="0">
                <a:solidFill>
                  <a:srgbClr val="7030A0"/>
                </a:solidFill>
              </a:rPr>
              <a:t>ㅋ</a:t>
            </a:r>
            <a:r>
              <a:rPr lang="en-US" altLang="ko-KR" sz="3600" b="1" dirty="0">
                <a:solidFill>
                  <a:srgbClr val="7030A0"/>
                </a:solidFill>
              </a:rPr>
              <a:t>”</a:t>
            </a:r>
            <a:r>
              <a:rPr lang="ko-KR" altLang="en-US" sz="3600" b="1" dirty="0">
                <a:solidFill>
                  <a:srgbClr val="7030A0"/>
                </a:solidFill>
              </a:rPr>
              <a:t>이 들어간 낱말을 복습하세요</a:t>
            </a:r>
            <a:r>
              <a:rPr lang="en-US" altLang="ko-KR" sz="3600" b="1" dirty="0">
                <a:solidFill>
                  <a:srgbClr val="7030A0"/>
                </a:solidFill>
              </a:rPr>
              <a:t>. </a:t>
            </a:r>
            <a:endParaRPr lang="en-US" sz="3600" b="1" dirty="0">
              <a:solidFill>
                <a:srgbClr val="7030A0"/>
              </a:solidFill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C7B14C9D-D5BC-4384-AD89-3C61F8C59149}"/>
              </a:ext>
            </a:extLst>
          </p:cNvPr>
          <p:cNvSpPr/>
          <p:nvPr/>
        </p:nvSpPr>
        <p:spPr>
          <a:xfrm>
            <a:off x="1010635" y="1725077"/>
            <a:ext cx="789196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>
                <a:latin typeface="hurme_no2-webfont"/>
              </a:rPr>
              <a:t>https://quizlet.com/_8hqzvu?x=1qqt&amp;i=2tig8t</a:t>
            </a:r>
            <a:endParaRPr lang="en-US" sz="3200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8C89E8C-8EDB-454F-8A0A-34527AFE2378}"/>
              </a:ext>
            </a:extLst>
          </p:cNvPr>
          <p:cNvSpPr/>
          <p:nvPr/>
        </p:nvSpPr>
        <p:spPr>
          <a:xfrm>
            <a:off x="1171073" y="4221394"/>
            <a:ext cx="1000626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/>
              <a:t>https://quizizz.com/join/quiz/5ef2f6c77f0ea4001f0885b3/start?referrer=5e816111de15f7001cbaa5f8</a:t>
            </a:r>
          </a:p>
        </p:txBody>
      </p:sp>
    </p:spTree>
    <p:extLst>
      <p:ext uri="{BB962C8B-B14F-4D97-AF65-F5344CB8AC3E}">
        <p14:creationId xmlns:p14="http://schemas.microsoft.com/office/powerpoint/2010/main" val="72895916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7654</TotalTime>
  <Words>3089</Words>
  <Application>Microsoft Office PowerPoint</Application>
  <PresentationFormat>Widescreen</PresentationFormat>
  <Paragraphs>1361</Paragraphs>
  <Slides>92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92</vt:i4>
      </vt:variant>
    </vt:vector>
  </HeadingPairs>
  <TitlesOfParts>
    <vt:vector size="100" baseType="lpstr">
      <vt:lpstr>GyeonggiTitle Medium</vt:lpstr>
      <vt:lpstr>hurme_no2-webfont</vt:lpstr>
      <vt:lpstr>NanumBarunGothic</vt:lpstr>
      <vt:lpstr>맑은 고딕</vt:lpstr>
      <vt:lpstr>Arial</vt:lpstr>
      <vt:lpstr>Calibri</vt:lpstr>
      <vt:lpstr>Calibri Light</vt:lpstr>
      <vt:lpstr>Office Theme</vt:lpstr>
      <vt:lpstr>    고학년을 위한 한국어 기초    Unit 12_자음 “ㅋ”이 들어간 글자를 배워요   +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고학년을 위한 한국어 기초    Unit 10_자음 “ㅈ＂이 들어간 글자를 배워요   +</dc:title>
  <dc:creator>somee whang</dc:creator>
  <cp:lastModifiedBy>Hyunkyu Yi</cp:lastModifiedBy>
  <cp:revision>222</cp:revision>
  <dcterms:created xsi:type="dcterms:W3CDTF">2020-05-23T02:12:59Z</dcterms:created>
  <dcterms:modified xsi:type="dcterms:W3CDTF">2020-06-27T01:13:31Z</dcterms:modified>
</cp:coreProperties>
</file>